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1539" r:id="rId5"/>
  </p:sldIdLst>
  <p:sldSz cx="10080625" cy="7559675"/>
  <p:notesSz cx="6797675" cy="9926638"/>
  <p:defaultTextStyle>
    <a:defPPr>
      <a:defRPr lang="en-GB"/>
    </a:defPPr>
    <a:lvl1pPr algn="l" defTabSz="4491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796" indent="-285692" algn="l" defTabSz="4491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2762" indent="-228552" algn="l" defTabSz="4491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599868" indent="-228552" algn="l" defTabSz="4491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6973" indent="-228552" algn="l" defTabSz="44917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5526" algn="l" defTabSz="91421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2632" algn="l" defTabSz="91421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199737" algn="l" defTabSz="91421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6842" algn="l" defTabSz="91421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Nordgaard" initials="NN" lastIdx="8" clrIdx="0">
    <p:extLst>
      <p:ext uri="{19B8F6BF-5375-455C-9EA6-DF929625EA0E}">
        <p15:presenceInfo xmlns:p15="http://schemas.microsoft.com/office/powerpoint/2012/main" userId="S-1-5-21-175728427-900342421-518226408-6776" providerId="AD"/>
      </p:ext>
    </p:extLst>
  </p:cmAuthor>
  <p:cmAuthor id="2" name="Jon Fredrik Alfsen" initials="JFA" lastIdx="1" clrIdx="1">
    <p:extLst>
      <p:ext uri="{19B8F6BF-5375-455C-9EA6-DF929625EA0E}">
        <p15:presenceInfo xmlns:p15="http://schemas.microsoft.com/office/powerpoint/2012/main" userId="Jon Fredrik Alf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98C"/>
    <a:srgbClr val="0092D2"/>
    <a:srgbClr val="CC00CC"/>
    <a:srgbClr val="1B4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FC836-8CF1-4F71-B4A0-3DA2E211A574}" v="9" dt="2019-09-02T20:04:35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2723" autoAdjust="0"/>
  </p:normalViewPr>
  <p:slideViewPr>
    <p:cSldViewPr>
      <p:cViewPr varScale="1">
        <p:scale>
          <a:sx n="110" d="100"/>
          <a:sy n="110" d="100"/>
        </p:scale>
        <p:origin x="1602" y="96"/>
      </p:cViewPr>
      <p:guideLst>
        <p:guide orient="horz" pos="2154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Fredrik Alfsen" userId="bc6ff6f3-a9af-423d-855f-0393730de32b" providerId="ADAL" clId="{864C945A-DDBE-4DCE-A7CD-A3F47FDEAAB4}"/>
    <pc:docChg chg="custSel delSld modSld">
      <pc:chgData name="Jon Fredrik Alfsen" userId="bc6ff6f3-a9af-423d-855f-0393730de32b" providerId="ADAL" clId="{864C945A-DDBE-4DCE-A7CD-A3F47FDEAAB4}" dt="2019-09-02T20:05:48.846" v="643" actId="113"/>
      <pc:docMkLst>
        <pc:docMk/>
      </pc:docMkLst>
      <pc:sldChg chg="del">
        <pc:chgData name="Jon Fredrik Alfsen" userId="bc6ff6f3-a9af-423d-855f-0393730de32b" providerId="ADAL" clId="{864C945A-DDBE-4DCE-A7CD-A3F47FDEAAB4}" dt="2019-09-02T19:52:25.780" v="0" actId="2696"/>
        <pc:sldMkLst>
          <pc:docMk/>
          <pc:sldMk cId="3505960717" sldId="1530"/>
        </pc:sldMkLst>
      </pc:sldChg>
      <pc:sldChg chg="modSp">
        <pc:chgData name="Jon Fredrik Alfsen" userId="bc6ff6f3-a9af-423d-855f-0393730de32b" providerId="ADAL" clId="{864C945A-DDBE-4DCE-A7CD-A3F47FDEAAB4}" dt="2019-09-02T20:05:48.846" v="643" actId="113"/>
        <pc:sldMkLst>
          <pc:docMk/>
          <pc:sldMk cId="620885255" sldId="1539"/>
        </pc:sldMkLst>
        <pc:spChg chg="mod">
          <ac:chgData name="Jon Fredrik Alfsen" userId="bc6ff6f3-a9af-423d-855f-0393730de32b" providerId="ADAL" clId="{864C945A-DDBE-4DCE-A7CD-A3F47FDEAAB4}" dt="2019-09-02T20:05:25.736" v="638" actId="1076"/>
          <ac:spMkLst>
            <pc:docMk/>
            <pc:sldMk cId="620885255" sldId="1539"/>
            <ac:spMk id="2" creationId="{AD5A289C-8C0A-4850-B06D-C4C7F99804F2}"/>
          </ac:spMkLst>
        </pc:spChg>
        <pc:spChg chg="mod">
          <ac:chgData name="Jon Fredrik Alfsen" userId="bc6ff6f3-a9af-423d-855f-0393730de32b" providerId="ADAL" clId="{864C945A-DDBE-4DCE-A7CD-A3F47FDEAAB4}" dt="2019-09-02T19:54:52.223" v="78" actId="12"/>
          <ac:spMkLst>
            <pc:docMk/>
            <pc:sldMk cId="620885255" sldId="1539"/>
            <ac:spMk id="4" creationId="{324392FF-81F2-4E1B-8E1C-CA6CFB1989EE}"/>
          </ac:spMkLst>
        </pc:spChg>
        <pc:spChg chg="mod">
          <ac:chgData name="Jon Fredrik Alfsen" userId="bc6ff6f3-a9af-423d-855f-0393730de32b" providerId="ADAL" clId="{864C945A-DDBE-4DCE-A7CD-A3F47FDEAAB4}" dt="2019-09-02T19:55:59.845" v="183" actId="20577"/>
          <ac:spMkLst>
            <pc:docMk/>
            <pc:sldMk cId="620885255" sldId="1539"/>
            <ac:spMk id="5" creationId="{51D6069E-EAF2-48E6-B08D-D0B2DF5340DA}"/>
          </ac:spMkLst>
        </pc:spChg>
        <pc:spChg chg="mod">
          <ac:chgData name="Jon Fredrik Alfsen" userId="bc6ff6f3-a9af-423d-855f-0393730de32b" providerId="ADAL" clId="{864C945A-DDBE-4DCE-A7CD-A3F47FDEAAB4}" dt="2019-09-02T20:05:48.846" v="643" actId="113"/>
          <ac:spMkLst>
            <pc:docMk/>
            <pc:sldMk cId="620885255" sldId="1539"/>
            <ac:spMk id="8" creationId="{0208DCB9-BB84-4B79-929A-F58A8CAE1F68}"/>
          </ac:spMkLst>
        </pc:spChg>
        <pc:graphicFrameChg chg="mod modGraphic">
          <ac:chgData name="Jon Fredrik Alfsen" userId="bc6ff6f3-a9af-423d-855f-0393730de32b" providerId="ADAL" clId="{864C945A-DDBE-4DCE-A7CD-A3F47FDEAAB4}" dt="2019-09-02T20:05:41.163" v="641" actId="1076"/>
          <ac:graphicFrameMkLst>
            <pc:docMk/>
            <pc:sldMk cId="620885255" sldId="1539"/>
            <ac:graphicFrameMk id="7" creationId="{60A9111C-ADB2-4439-996F-52D64AD3EF0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935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b-NO" altLang="nb-NO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nb-NO" altLang="nb-NO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nb-NO" altLang="nb-NO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29937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nb-NO" altLang="nb-NO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61DA5121-877F-4929-A8A8-AF0E6142C23C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991305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796" indent="-28569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2762" indent="-22855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599868" indent="-22855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6973" indent="-228552" algn="l" defTabSz="44917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61DA5121-877F-4929-A8A8-AF0E6142C23C}" type="slidenum">
              <a:rPr lang="nb-NO" altLang="nb-NO" smtClean="0"/>
              <a:pPr/>
              <a:t>1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130830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C85659-A279-4CAE-B27E-D590230273C6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15539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C4BF83-D974-4461-BD63-584F5AB490AC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24808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17C68C-4C42-4A2F-B072-43D522E7B62A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629344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72648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9C7BFA-05A6-4903-9C9C-D9D07193A9F8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3896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BCA8B94-FBBF-491B-8945-59895C48B34B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95023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83FFC9-7D86-4087-AE0C-38921447C278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749812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A2CF289-9131-4B2E-AEE0-19DB20D2ED66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9409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8ADD95-51B6-435A-B81D-41FABDC8EF7B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735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7A7EB31-4394-4296-9EBB-44528BF14D7B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391619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668080-94A5-494C-AD4D-07301BCFD2A5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55319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 alt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F4607B-B3D2-43B8-A96B-CC9E6C662F2F}" type="slidenum">
              <a:rPr lang="nb-NO" altLang="nb-NO"/>
              <a:pPr/>
              <a:t>‹#›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268903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b-NO"/>
              <a:t>Klikk for å redigere titteltekstformatet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b-NO"/>
              <a:t>Klikk for å redigere formatet på disposisjonsteksten</a:t>
            </a:r>
          </a:p>
          <a:p>
            <a:pPr lvl="1"/>
            <a:r>
              <a:rPr lang="en-GB" altLang="nb-NO"/>
              <a:t>Andre disposisjonsnivå</a:t>
            </a:r>
          </a:p>
          <a:p>
            <a:pPr lvl="2"/>
            <a:r>
              <a:rPr lang="en-GB" altLang="nb-NO"/>
              <a:t>Tredje disposisjonsnivå</a:t>
            </a:r>
          </a:p>
          <a:p>
            <a:pPr lvl="3"/>
            <a:r>
              <a:rPr lang="en-GB" altLang="nb-NO"/>
              <a:t>Fjerde disposisjonsnivå</a:t>
            </a:r>
          </a:p>
          <a:p>
            <a:pPr lvl="4"/>
            <a:r>
              <a:rPr lang="en-GB" altLang="nb-NO"/>
              <a:t>Femte disposisjonsnivå</a:t>
            </a:r>
          </a:p>
          <a:p>
            <a:pPr lvl="4"/>
            <a:r>
              <a:rPr lang="en-GB" altLang="nb-NO"/>
              <a:t>Sjette disposisjonsnivå</a:t>
            </a:r>
          </a:p>
          <a:p>
            <a:pPr lvl="4"/>
            <a:r>
              <a:rPr lang="en-GB" altLang="nb-NO"/>
              <a:t>Sjuende disposisjonsnivå</a:t>
            </a:r>
          </a:p>
          <a:p>
            <a:pPr lvl="4"/>
            <a:r>
              <a:rPr lang="en-GB" altLang="nb-NO"/>
              <a:t>Åttende disposisjonsnivå</a:t>
            </a:r>
          </a:p>
          <a:p>
            <a:pPr lvl="4"/>
            <a:r>
              <a:rPr lang="en-GB" altLang="nb-NO"/>
              <a:t>Niende disposisjonsnivå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nb-NO" altLang="nb-NO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nb-NO" alt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60A9111C-ADB2-4439-996F-52D64AD3EF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7145"/>
              </p:ext>
            </p:extLst>
          </p:nvPr>
        </p:nvGraphicFramePr>
        <p:xfrm>
          <a:off x="4223990" y="971755"/>
          <a:ext cx="5472607" cy="52758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0119">
                  <a:extLst>
                    <a:ext uri="{9D8B030D-6E8A-4147-A177-3AD203B41FA5}">
                      <a16:colId xmlns:a16="http://schemas.microsoft.com/office/drawing/2014/main" val="623007675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148091652"/>
                    </a:ext>
                  </a:extLst>
                </a:gridCol>
              </a:tblGrid>
              <a:tr h="283762">
                <a:tc>
                  <a:txBody>
                    <a:bodyPr/>
                    <a:lstStyle/>
                    <a:p>
                      <a:r>
                        <a:rPr lang="nb-NO" sz="1100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dirty="0"/>
                        <a:t>Tema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542763"/>
                  </a:ext>
                </a:extLst>
              </a:tr>
              <a:tr h="651218">
                <a:tc>
                  <a:txBody>
                    <a:bodyPr/>
                    <a:lstStyle/>
                    <a:p>
                      <a:r>
                        <a:rPr lang="nb-NO" sz="1100" dirty="0"/>
                        <a:t>1130  – 1145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b="1" dirty="0"/>
                        <a:t>Velkommen, mål og tema for dagen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/>
                        <a:t>Presentasjon og forventningsavklaringer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58215"/>
                  </a:ext>
                </a:extLst>
              </a:tr>
              <a:tr h="591383">
                <a:tc>
                  <a:txBody>
                    <a:bodyPr/>
                    <a:lstStyle/>
                    <a:p>
                      <a:r>
                        <a:rPr lang="nb-NO" sz="1100" dirty="0"/>
                        <a:t>1145 – 1230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b="1" dirty="0"/>
                        <a:t>Endringsprosesser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/>
                        <a:t>Kjennetegn ved gode prosesser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/>
                        <a:t>Endringsmodeller – har de gått ut på dato?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/>
                        <a:t>Fra klassisk til «moderne» endringsprosesser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748032"/>
                  </a:ext>
                </a:extLst>
              </a:tr>
              <a:tr h="305454">
                <a:tc>
                  <a:txBody>
                    <a:bodyPr/>
                    <a:lstStyle/>
                    <a:p>
                      <a:r>
                        <a:rPr lang="nb-NO" sz="1100" dirty="0"/>
                        <a:t>1230 – 1245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b="1" dirty="0"/>
                        <a:t>Pause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141203"/>
                  </a:ext>
                </a:extLst>
              </a:tr>
              <a:tr h="772563">
                <a:tc>
                  <a:txBody>
                    <a:bodyPr/>
                    <a:lstStyle/>
                    <a:p>
                      <a:r>
                        <a:rPr lang="nb-NO" sz="1100" dirty="0"/>
                        <a:t>1245 – 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b="1" dirty="0"/>
                        <a:t>Medarbeiderskap og reaksjoner i endringer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Hva er og hvorfor medarbeiderskap viktig?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Menneskelige reaksjoner på endring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Omstillingskompetanse – hva er det og hvordan utvikle det?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065747"/>
                  </a:ext>
                </a:extLst>
              </a:tr>
              <a:tr h="345893">
                <a:tc>
                  <a:txBody>
                    <a:bodyPr/>
                    <a:lstStyle/>
                    <a:p>
                      <a:r>
                        <a:rPr lang="nb-NO" sz="1100" dirty="0"/>
                        <a:t>1400 – 1500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b="1" dirty="0"/>
                        <a:t>Pause</a:t>
                      </a:r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611205"/>
                  </a:ext>
                </a:extLst>
              </a:tr>
              <a:tr h="772563">
                <a:tc>
                  <a:txBody>
                    <a:bodyPr/>
                    <a:lstStyle/>
                    <a:p>
                      <a:r>
                        <a:rPr lang="nb-NO" sz="1100" dirty="0"/>
                        <a:t>1500 – 1530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b="1" dirty="0"/>
                        <a:t>Roller og ansvar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/>
                        <a:t>Rolleavklaring i forhold til ledere, tillitsvalgte, HR og den enkelte medarbeider?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/>
                        <a:t>Endringsledelse - noe annet eller mer enn vanlig ledelse?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924757"/>
                  </a:ext>
                </a:extLst>
              </a:tr>
              <a:tr h="609818">
                <a:tc>
                  <a:txBody>
                    <a:bodyPr/>
                    <a:lstStyle/>
                    <a:p>
                      <a:r>
                        <a:rPr lang="nb-NO" sz="1100" dirty="0"/>
                        <a:t>1530 - 1600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b="1" dirty="0"/>
                        <a:t>Ta rollen som endringsagent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Hva ligger i rollen som endringsagent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nb-NO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Hvordan kan du ta rollen?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173416"/>
                  </a:ext>
                </a:extLst>
              </a:tr>
              <a:tr h="7725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dirty="0"/>
                        <a:t>1545 – 1600 </a:t>
                      </a:r>
                    </a:p>
                    <a:p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100" b="1" dirty="0"/>
                        <a:t>Oppsummering og evaluering av dagen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/>
                        <a:t>Mål og effektevaluering av dagen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588250"/>
                  </a:ext>
                </a:extLst>
              </a:tr>
            </a:tbl>
          </a:graphicData>
        </a:graphic>
      </p:graphicFrame>
      <p:sp>
        <p:nvSpPr>
          <p:cNvPr id="8" name="Tittel 2">
            <a:extLst>
              <a:ext uri="{FF2B5EF4-FFF2-40B4-BE49-F238E27FC236}">
                <a16:creationId xmlns:a16="http://schemas.microsoft.com/office/drawing/2014/main" id="{0208DCB9-BB84-4B79-929A-F58A8CAE1F68}"/>
              </a:ext>
            </a:extLst>
          </p:cNvPr>
          <p:cNvSpPr txBox="1">
            <a:spLocks/>
          </p:cNvSpPr>
          <p:nvPr/>
        </p:nvSpPr>
        <p:spPr>
          <a:xfrm>
            <a:off x="503808" y="378667"/>
            <a:ext cx="9289032" cy="751692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 marL="11430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 marL="16002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 marL="20574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algn="ctr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l"/>
            <a:r>
              <a:rPr lang="nb-NO" sz="2000" kern="0" dirty="0"/>
              <a:t>Mål og dagsorden for seminar om medarbeiderskap og omstillingskompetanse</a:t>
            </a:r>
            <a:br>
              <a:rPr lang="nb-NO" sz="2400" kern="0" dirty="0"/>
            </a:br>
            <a:endParaRPr lang="nb-NO" sz="899" i="1" kern="0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24392FF-81F2-4E1B-8E1C-CA6CFB1989EE}"/>
              </a:ext>
            </a:extLst>
          </p:cNvPr>
          <p:cNvSpPr txBox="1">
            <a:spLocks/>
          </p:cNvSpPr>
          <p:nvPr/>
        </p:nvSpPr>
        <p:spPr>
          <a:xfrm>
            <a:off x="359794" y="975795"/>
            <a:ext cx="3672406" cy="475158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1413"/>
              </a:spcAft>
              <a:buClr>
                <a:srgbClr val="000000"/>
              </a:buClr>
              <a:buSzPct val="100000"/>
              <a:buFont typeface="Times New Roman" pitchFamily="18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eaLnBrk="1" fontAlgn="base" hangingPunct="1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0" indent="0"/>
            <a:r>
              <a:rPr lang="nb-NO" sz="1200" b="1" kern="0" dirty="0"/>
              <a:t>Mål for dagen</a:t>
            </a:r>
          </a:p>
          <a:p>
            <a:pPr marL="0" indent="0"/>
            <a:r>
              <a:rPr lang="nb-NO" sz="1200" kern="0" dirty="0"/>
              <a:t>Mål for kurset er økt forståelse, kunnskap og innsikt i hva som kjennetegner gode endringsprosesser, hva som kreves av lederskap og godt medarbeiderskap i endringstider, økte ferdigheter som endringsagent overfor arbeidsgiver og individuell faglig og personlig utvikling.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kern="0" dirty="0"/>
              <a:t>Kjennetegn ved gode endringsprosesser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kern="0" dirty="0"/>
              <a:t>Menneskelige reaksjoner i og under endringsprosesser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kern="0" dirty="0"/>
              <a:t>Godt lederskap og godt medarbeiderskap i endringstider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kern="0" dirty="0"/>
              <a:t>Roller og ansvar for tillitsvalgte, ledere og medarbeidere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kern="0" dirty="0"/>
              <a:t>Økt forståelse og ferdigheter til å kunne ta rollen som endringsagent i forhold til både egne medlemmer og ledelsen.</a:t>
            </a:r>
          </a:p>
          <a:p>
            <a:pPr marL="0" indent="0"/>
            <a:r>
              <a:rPr lang="nb-NO" sz="1984" i="1" kern="0" dirty="0">
                <a:solidFill>
                  <a:schemeClr val="tx1"/>
                </a:solidFill>
              </a:rPr>
              <a:t> </a:t>
            </a:r>
          </a:p>
          <a:p>
            <a:pPr marL="0" indent="0"/>
            <a:endParaRPr lang="nb-NO" sz="1800" kern="0" dirty="0">
              <a:solidFill>
                <a:schemeClr val="tx1"/>
              </a:solidFill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1D6069E-EAF2-48E6-B08D-D0B2DF5340DA}"/>
              </a:ext>
            </a:extLst>
          </p:cNvPr>
          <p:cNvSpPr/>
          <p:nvPr/>
        </p:nvSpPr>
        <p:spPr>
          <a:xfrm>
            <a:off x="503807" y="5436021"/>
            <a:ext cx="3510691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spcBef>
                <a:spcPts val="600"/>
              </a:spcBef>
              <a:spcAft>
                <a:spcPts val="0"/>
              </a:spcAft>
            </a:pPr>
            <a:r>
              <a:rPr lang="nb-NO" sz="1200" i="1" dirty="0"/>
              <a:t>Målet med seminaret er å bidra til økte kunnskaper, ferdigheter og holdninger knyttet til endring og utvikling. Kursholders ambisjon er å </a:t>
            </a:r>
            <a:r>
              <a:rPr lang="nb-NO" sz="1200" i="1" u="sng" dirty="0"/>
              <a:t>inspirere</a:t>
            </a:r>
            <a:r>
              <a:rPr lang="nb-NO" sz="1200" i="1" dirty="0"/>
              <a:t> til praktisk arbeid. </a:t>
            </a:r>
          </a:p>
          <a:p>
            <a:pPr fontAlgn="ctr">
              <a:spcBef>
                <a:spcPts val="600"/>
              </a:spcBef>
              <a:spcAft>
                <a:spcPts val="0"/>
              </a:spcAft>
            </a:pPr>
            <a:endParaRPr lang="nb-NO" sz="1200" i="1" dirty="0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AD5A289C-8C0A-4850-B06D-C4C7F99804F2}"/>
              </a:ext>
            </a:extLst>
          </p:cNvPr>
          <p:cNvSpPr/>
          <p:nvPr/>
        </p:nvSpPr>
        <p:spPr>
          <a:xfrm>
            <a:off x="4464248" y="6247589"/>
            <a:ext cx="5038725" cy="43896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ctr">
              <a:spcBef>
                <a:spcPts val="600"/>
              </a:spcBef>
              <a:spcAft>
                <a:spcPts val="0"/>
              </a:spcAft>
            </a:pPr>
            <a:r>
              <a:rPr lang="nb-NO" sz="1200" i="1" dirty="0"/>
              <a:t>Seminaret gjennomføres med en kombinasjon av korte faglige foredrag, individuelle refleksjoner, gruppediskusjoner og refleksjoner i plenum. </a:t>
            </a:r>
          </a:p>
        </p:txBody>
      </p:sp>
    </p:spTree>
    <p:extLst>
      <p:ext uri="{BB962C8B-B14F-4D97-AF65-F5344CB8AC3E}">
        <p14:creationId xmlns:p14="http://schemas.microsoft.com/office/powerpoint/2010/main" val="620885255"/>
      </p:ext>
    </p:extLst>
  </p:cSld>
  <p:clrMapOvr>
    <a:masterClrMapping/>
  </p:clrMapOvr>
</p:sld>
</file>

<file path=ppt/theme/theme1.xml><?xml version="1.0" encoding="utf-8"?>
<a:theme xmlns:a="http://schemas.openxmlformats.org/drawingml/2006/main" name="Testmal1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nb-NO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nb-NO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CC4C49B891784389D4BEEA187B7247" ma:contentTypeVersion="12" ma:contentTypeDescription="Opprett et nytt dokument." ma:contentTypeScope="" ma:versionID="5393e03a561f1173ba7c2b145841affe">
  <xsd:schema xmlns:xsd="http://www.w3.org/2001/XMLSchema" xmlns:xs="http://www.w3.org/2001/XMLSchema" xmlns:p="http://schemas.microsoft.com/office/2006/metadata/properties" xmlns:ns1="http://schemas.microsoft.com/sharepoint/v3" xmlns:ns2="4c7c0a61-1e73-4cd6-8071-e4a1938b150a" xmlns:ns3="85af7710-6022-492b-aed8-f3124d02eb4e" targetNamespace="http://schemas.microsoft.com/office/2006/metadata/properties" ma:root="true" ma:fieldsID="0103b347b4ea69ea42d5a38e42f9728f" ns1:_="" ns2:_="" ns3:_="">
    <xsd:import namespace="http://schemas.microsoft.com/sharepoint/v3"/>
    <xsd:import namespace="4c7c0a61-1e73-4cd6-8071-e4a1938b150a"/>
    <xsd:import namespace="85af7710-6022-492b-aed8-f3124d02eb4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1:IMAddres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ddress" ma:index="9" nillable="true" ma:displayName="Adresse for direktemeldinger" ma:internalName="IMAddres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c0a61-1e73-4cd6-8071-e4a1938b150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Hash for deling av tips" ma:internalName="SharingHintHash" ma:readOnly="true">
      <xsd:simpleType>
        <xsd:restriction base="dms:Text"/>
      </xsd:simple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af7710-6022-492b-aed8-f3124d02eb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ddres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6C1EC53-6F9A-46D7-8EA3-569A48B956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781102-8E2A-4E35-ADA4-E919DAD350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c0a61-1e73-4cd6-8071-e4a1938b150a"/>
    <ds:schemaRef ds:uri="85af7710-6022-492b-aed8-f3124d02eb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9AA8B3-C48E-4785-8AC1-4731F77E2769}">
  <ds:schemaRefs>
    <ds:schemaRef ds:uri="http://schemas.microsoft.com/office/2006/documentManagement/types"/>
    <ds:schemaRef ds:uri="http://schemas.microsoft.com/office/infopath/2007/PartnerControls"/>
    <ds:schemaRef ds:uri="85af7710-6022-492b-aed8-f3124d02eb4e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4c7c0a61-1e73-4cd6-8071-e4a1938b150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4632</TotalTime>
  <Words>286</Words>
  <Application>Microsoft Office PowerPoint</Application>
  <PresentationFormat>Egendefinert</PresentationFormat>
  <Paragraphs>42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Testmal1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Jon Fredrik Alfsen</dc:creator>
  <cp:lastModifiedBy>Jan Olav Birkenhagen</cp:lastModifiedBy>
  <cp:revision>316</cp:revision>
  <cp:lastPrinted>2015-10-22T11:48:51Z</cp:lastPrinted>
  <dcterms:created xsi:type="dcterms:W3CDTF">2014-09-04T05:00:17Z</dcterms:created>
  <dcterms:modified xsi:type="dcterms:W3CDTF">2019-09-03T07:03:53Z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0x01010008CC4C49B891784389D4BEEA187B7247</vt:lpwstr>
  </property>
</Properties>
</file>