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295" r:id="rId3"/>
    <p:sldId id="296" r:id="rId4"/>
    <p:sldId id="304" r:id="rId5"/>
    <p:sldId id="302" r:id="rId6"/>
    <p:sldId id="297" r:id="rId7"/>
    <p:sldId id="313" r:id="rId8"/>
    <p:sldId id="308" r:id="rId9"/>
    <p:sldId id="309" r:id="rId10"/>
    <p:sldId id="310" r:id="rId11"/>
    <p:sldId id="311" r:id="rId12"/>
    <p:sldId id="312" r:id="rId13"/>
    <p:sldId id="306" r:id="rId14"/>
    <p:sldId id="305" r:id="rId15"/>
    <p:sldId id="298" r:id="rId16"/>
    <p:sldId id="307" r:id="rId17"/>
    <p:sldId id="301" r:id="rId18"/>
    <p:sldId id="283" r:id="rId19"/>
    <p:sldId id="299" r:id="rId20"/>
    <p:sldId id="262" r:id="rId21"/>
    <p:sldId id="263" r:id="rId22"/>
    <p:sldId id="264" r:id="rId23"/>
    <p:sldId id="267" r:id="rId24"/>
    <p:sldId id="271" r:id="rId25"/>
    <p:sldId id="280" r:id="rId26"/>
    <p:sldId id="303" r:id="rId27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2D601571-3BF0-4EC7-87E0-1A3136233A08}">
          <p14:sldIdLst>
            <p14:sldId id="257"/>
            <p14:sldId id="295"/>
            <p14:sldId id="296"/>
            <p14:sldId id="304"/>
            <p14:sldId id="302"/>
            <p14:sldId id="297"/>
            <p14:sldId id="313"/>
            <p14:sldId id="308"/>
            <p14:sldId id="309"/>
            <p14:sldId id="310"/>
            <p14:sldId id="311"/>
            <p14:sldId id="312"/>
            <p14:sldId id="306"/>
            <p14:sldId id="305"/>
            <p14:sldId id="298"/>
            <p14:sldId id="307"/>
            <p14:sldId id="301"/>
            <p14:sldId id="283"/>
            <p14:sldId id="299"/>
            <p14:sldId id="262"/>
            <p14:sldId id="263"/>
            <p14:sldId id="264"/>
            <p14:sldId id="267"/>
            <p14:sldId id="271"/>
            <p14:sldId id="280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iddels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Mørk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Mørk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52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F8891-E73B-4EDE-83F5-E2C813D7865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C7BEE4F-952D-40E9-BA6A-DFEAD69AF59B}">
      <dgm:prSet phldrT="[Tekst]"/>
      <dgm:spPr/>
      <dgm:t>
        <a:bodyPr/>
        <a:lstStyle/>
        <a:p>
          <a:r>
            <a:rPr lang="nb-NO" dirty="0"/>
            <a:t>Fylkesleder</a:t>
          </a:r>
        </a:p>
      </dgm:t>
    </dgm:pt>
    <dgm:pt modelId="{F691C771-357B-4130-A713-945879E8355C}" type="parTrans" cxnId="{47002531-B714-45B1-AA49-0D523F4C6F28}">
      <dgm:prSet/>
      <dgm:spPr/>
      <dgm:t>
        <a:bodyPr/>
        <a:lstStyle/>
        <a:p>
          <a:endParaRPr lang="nb-NO"/>
        </a:p>
      </dgm:t>
    </dgm:pt>
    <dgm:pt modelId="{0405623F-1349-4231-A788-3128DA428763}" type="sibTrans" cxnId="{47002531-B714-45B1-AA49-0D523F4C6F28}">
      <dgm:prSet/>
      <dgm:spPr/>
      <dgm:t>
        <a:bodyPr/>
        <a:lstStyle/>
        <a:p>
          <a:endParaRPr lang="nb-NO"/>
        </a:p>
      </dgm:t>
    </dgm:pt>
    <dgm:pt modelId="{AD449822-5313-4EFF-950C-18355383ACD0}">
      <dgm:prSet phldrT="[Tekst]" custT="1"/>
      <dgm:spPr/>
      <dgm:t>
        <a:bodyPr/>
        <a:lstStyle/>
        <a:p>
          <a:r>
            <a:rPr lang="nb-NO" sz="1800" dirty="0"/>
            <a:t>Tillitsvalgarbeid</a:t>
          </a:r>
        </a:p>
      </dgm:t>
    </dgm:pt>
    <dgm:pt modelId="{F789C4BB-3E11-458A-9064-A46C8C6846FC}" type="parTrans" cxnId="{9093A6BF-4E41-4364-9E48-ED973D53B843}">
      <dgm:prSet/>
      <dgm:spPr/>
      <dgm:t>
        <a:bodyPr/>
        <a:lstStyle/>
        <a:p>
          <a:endParaRPr lang="nb-NO"/>
        </a:p>
      </dgm:t>
    </dgm:pt>
    <dgm:pt modelId="{C649F7C7-4362-4728-9DAF-69FE135D6067}" type="sibTrans" cxnId="{9093A6BF-4E41-4364-9E48-ED973D53B843}">
      <dgm:prSet/>
      <dgm:spPr/>
      <dgm:t>
        <a:bodyPr/>
        <a:lstStyle/>
        <a:p>
          <a:endParaRPr lang="nb-NO"/>
        </a:p>
      </dgm:t>
    </dgm:pt>
    <dgm:pt modelId="{93C27AAC-BE5C-4D95-9995-D263E0DAE07B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dirty="0"/>
            <a:t>Jo Vegard Aardal</a:t>
          </a:r>
        </a:p>
        <a:p>
          <a:r>
            <a:rPr lang="nb-NO" dirty="0" err="1"/>
            <a:t>Ghattas</a:t>
          </a:r>
          <a:r>
            <a:rPr lang="nb-NO" dirty="0"/>
            <a:t> </a:t>
          </a:r>
          <a:r>
            <a:rPr lang="nb-NO" dirty="0" err="1"/>
            <a:t>Sayej</a:t>
          </a:r>
          <a:endParaRPr lang="nb-NO" dirty="0"/>
        </a:p>
        <a:p>
          <a:r>
            <a:rPr lang="nb-NO" dirty="0"/>
            <a:t>Arnstein Lona </a:t>
          </a:r>
        </a:p>
      </dgm:t>
    </dgm:pt>
    <dgm:pt modelId="{BBFC1A35-DC93-4889-B59C-7B44B0CADAA5}" type="parTrans" cxnId="{360B10D5-6742-4D82-8C7C-F6DDBD38CF80}">
      <dgm:prSet/>
      <dgm:spPr/>
      <dgm:t>
        <a:bodyPr/>
        <a:lstStyle/>
        <a:p>
          <a:endParaRPr lang="nb-NO"/>
        </a:p>
      </dgm:t>
    </dgm:pt>
    <dgm:pt modelId="{70AA65FB-0D84-4C08-B826-801DB1438BCE}" type="sibTrans" cxnId="{360B10D5-6742-4D82-8C7C-F6DDBD38CF80}">
      <dgm:prSet/>
      <dgm:spPr/>
      <dgm:t>
        <a:bodyPr/>
        <a:lstStyle/>
        <a:p>
          <a:endParaRPr lang="nb-NO"/>
        </a:p>
      </dgm:t>
    </dgm:pt>
    <dgm:pt modelId="{76A29456-3CFA-416E-B1AD-0A60154FFA6C}">
      <dgm:prSet phldrT="[Tekst]" custT="1"/>
      <dgm:spPr/>
      <dgm:t>
        <a:bodyPr/>
        <a:lstStyle/>
        <a:p>
          <a:r>
            <a:rPr lang="nb-NO" sz="1800" dirty="0"/>
            <a:t>Fag/promotering</a:t>
          </a:r>
        </a:p>
      </dgm:t>
    </dgm:pt>
    <dgm:pt modelId="{DEDB452B-B8FE-4C4D-A25D-D6407BE10244}" type="parTrans" cxnId="{B6ECCDE7-2A03-4E6A-9520-9C169CE599C2}">
      <dgm:prSet/>
      <dgm:spPr/>
      <dgm:t>
        <a:bodyPr/>
        <a:lstStyle/>
        <a:p>
          <a:endParaRPr lang="nb-NO"/>
        </a:p>
      </dgm:t>
    </dgm:pt>
    <dgm:pt modelId="{D36D33E3-3C46-479F-AA55-10E2B325FA0A}" type="sibTrans" cxnId="{B6ECCDE7-2A03-4E6A-9520-9C169CE599C2}">
      <dgm:prSet/>
      <dgm:spPr/>
      <dgm:t>
        <a:bodyPr/>
        <a:lstStyle/>
        <a:p>
          <a:endParaRPr lang="nb-NO"/>
        </a:p>
      </dgm:t>
    </dgm:pt>
    <dgm:pt modelId="{8E48BC3E-7674-4EE0-980F-D0D8C75C696D}">
      <dgm:prSet phldrT="[Teks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nb-NO" dirty="0"/>
            <a:t>Terese Birkeland</a:t>
          </a:r>
        </a:p>
        <a:p>
          <a:r>
            <a:rPr lang="nb-NO" dirty="0"/>
            <a:t>Vidar Jortveit</a:t>
          </a:r>
          <a:br>
            <a:rPr lang="nb-NO" dirty="0"/>
          </a:br>
          <a:r>
            <a:rPr lang="nb-NO" dirty="0"/>
            <a:t>Celine Jansen</a:t>
          </a:r>
          <a:br>
            <a:rPr lang="nb-NO" dirty="0"/>
          </a:br>
          <a:r>
            <a:rPr lang="nb-NO" dirty="0"/>
            <a:t>Aleksandra </a:t>
          </a:r>
          <a:r>
            <a:rPr lang="nb-NO" dirty="0" err="1"/>
            <a:t>Cyganska</a:t>
          </a:r>
          <a:br>
            <a:rPr lang="nb-NO" dirty="0"/>
          </a:br>
          <a:endParaRPr lang="nb-NO" dirty="0"/>
        </a:p>
      </dgm:t>
    </dgm:pt>
    <dgm:pt modelId="{445C92C1-970E-4363-8955-B923EF1211C1}" type="parTrans" cxnId="{1C97E8D0-BCA4-4D5F-B188-9ED8AC7D7495}">
      <dgm:prSet/>
      <dgm:spPr/>
      <dgm:t>
        <a:bodyPr/>
        <a:lstStyle/>
        <a:p>
          <a:endParaRPr lang="nb-NO"/>
        </a:p>
      </dgm:t>
    </dgm:pt>
    <dgm:pt modelId="{A241DDD1-45D8-45EC-B72B-3ACCECD507F9}" type="sibTrans" cxnId="{1C97E8D0-BCA4-4D5F-B188-9ED8AC7D7495}">
      <dgm:prSet/>
      <dgm:spPr/>
      <dgm:t>
        <a:bodyPr/>
        <a:lstStyle/>
        <a:p>
          <a:endParaRPr lang="nb-NO"/>
        </a:p>
      </dgm:t>
    </dgm:pt>
    <dgm:pt modelId="{BACCE726-F08E-43E1-BB7C-1AD4FC8D4F25}">
      <dgm:prSet phldrT="[Tekst]"/>
      <dgm:spPr/>
      <dgm:t>
        <a:bodyPr/>
        <a:lstStyle/>
        <a:p>
          <a:r>
            <a:rPr lang="nb-NO" dirty="0"/>
            <a:t>Sekretariatet</a:t>
          </a:r>
        </a:p>
      </dgm:t>
    </dgm:pt>
    <dgm:pt modelId="{CF556D27-3D40-43C6-BC97-00C07B4EF890}" type="parTrans" cxnId="{56065B5D-0DA0-40DD-9374-CAB5874F6021}">
      <dgm:prSet/>
      <dgm:spPr/>
      <dgm:t>
        <a:bodyPr/>
        <a:lstStyle/>
        <a:p>
          <a:endParaRPr lang="nb-NO"/>
        </a:p>
      </dgm:t>
    </dgm:pt>
    <dgm:pt modelId="{9855808E-3E27-4136-9F02-7F377752108B}" type="sibTrans" cxnId="{56065B5D-0DA0-40DD-9374-CAB5874F6021}">
      <dgm:prSet/>
      <dgm:spPr/>
      <dgm:t>
        <a:bodyPr/>
        <a:lstStyle/>
        <a:p>
          <a:endParaRPr lang="nb-NO"/>
        </a:p>
      </dgm:t>
    </dgm:pt>
    <dgm:pt modelId="{5545708D-C914-4A97-ABD5-BE7B5A9E663D}">
      <dgm:prSet phldrT="[Tekst]"/>
      <dgm:spPr/>
      <dgm:t>
        <a:bodyPr/>
        <a:lstStyle/>
        <a:p>
          <a:r>
            <a:rPr lang="nb-NO" dirty="0"/>
            <a:t>Nestleder</a:t>
          </a:r>
        </a:p>
      </dgm:t>
    </dgm:pt>
    <dgm:pt modelId="{DAE4E4D2-CAC3-444A-8E2D-9D11E9949676}" type="parTrans" cxnId="{623E78E6-5C34-4F8F-A799-821A0C1F342F}">
      <dgm:prSet/>
      <dgm:spPr/>
      <dgm:t>
        <a:bodyPr/>
        <a:lstStyle/>
        <a:p>
          <a:endParaRPr lang="nb-NO"/>
        </a:p>
      </dgm:t>
    </dgm:pt>
    <dgm:pt modelId="{DCC7F72C-A9AE-4C4C-AD3E-DF18C468FAE8}" type="sibTrans" cxnId="{623E78E6-5C34-4F8F-A799-821A0C1F342F}">
      <dgm:prSet/>
      <dgm:spPr/>
      <dgm:t>
        <a:bodyPr/>
        <a:lstStyle/>
        <a:p>
          <a:endParaRPr lang="nb-NO"/>
        </a:p>
      </dgm:t>
    </dgm:pt>
    <dgm:pt modelId="{668EE503-6385-4956-92E9-105E9EC41B0B}" type="pres">
      <dgm:prSet presAssocID="{D8FF8891-E73B-4EDE-83F5-E2C813D786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305C398-1A1C-4182-8128-5D959B84C782}" type="pres">
      <dgm:prSet presAssocID="{CC7BEE4F-952D-40E9-BA6A-DFEAD69AF59B}" presName="root1" presStyleCnt="0"/>
      <dgm:spPr/>
    </dgm:pt>
    <dgm:pt modelId="{38B10978-F5CB-4330-895D-A5DDE67C9834}" type="pres">
      <dgm:prSet presAssocID="{CC7BEE4F-952D-40E9-BA6A-DFEAD69AF59B}" presName="LevelOneTextNode" presStyleLbl="node0" presStyleIdx="0" presStyleCnt="3" custScaleX="36901" custScaleY="39555" custLinFactNeighborX="2873" custLinFactNeighborY="-3631">
        <dgm:presLayoutVars>
          <dgm:chPref val="3"/>
        </dgm:presLayoutVars>
      </dgm:prSet>
      <dgm:spPr/>
    </dgm:pt>
    <dgm:pt modelId="{B1AC07AE-C2E5-4CC4-ADC6-70F6988954C1}" type="pres">
      <dgm:prSet presAssocID="{CC7BEE4F-952D-40E9-BA6A-DFEAD69AF59B}" presName="level2hierChild" presStyleCnt="0"/>
      <dgm:spPr/>
    </dgm:pt>
    <dgm:pt modelId="{1F580BAE-2647-48A6-92F2-84FD893E3A6A}" type="pres">
      <dgm:prSet presAssocID="{F789C4BB-3E11-458A-9064-A46C8C6846FC}" presName="conn2-1" presStyleLbl="parChTrans1D2" presStyleIdx="0" presStyleCnt="2"/>
      <dgm:spPr/>
    </dgm:pt>
    <dgm:pt modelId="{94AB5CDA-773A-43CF-8397-500191AF6593}" type="pres">
      <dgm:prSet presAssocID="{F789C4BB-3E11-458A-9064-A46C8C6846FC}" presName="connTx" presStyleLbl="parChTrans1D2" presStyleIdx="0" presStyleCnt="2"/>
      <dgm:spPr/>
    </dgm:pt>
    <dgm:pt modelId="{B58740B6-7D49-483F-BBCB-CFF294F1C96C}" type="pres">
      <dgm:prSet presAssocID="{AD449822-5313-4EFF-950C-18355383ACD0}" presName="root2" presStyleCnt="0"/>
      <dgm:spPr/>
    </dgm:pt>
    <dgm:pt modelId="{B9F51346-BED7-4B5F-8ACD-A1AC39BEEB62}" type="pres">
      <dgm:prSet presAssocID="{AD449822-5313-4EFF-950C-18355383ACD0}" presName="LevelTwoTextNode" presStyleLbl="node2" presStyleIdx="0" presStyleCnt="2">
        <dgm:presLayoutVars>
          <dgm:chPref val="3"/>
        </dgm:presLayoutVars>
      </dgm:prSet>
      <dgm:spPr/>
    </dgm:pt>
    <dgm:pt modelId="{95F26883-54F8-4498-8C55-A4045AB7CD2D}" type="pres">
      <dgm:prSet presAssocID="{AD449822-5313-4EFF-950C-18355383ACD0}" presName="level3hierChild" presStyleCnt="0"/>
      <dgm:spPr/>
    </dgm:pt>
    <dgm:pt modelId="{C5C245D4-47D2-4745-8834-D4E57E890D4C}" type="pres">
      <dgm:prSet presAssocID="{BBFC1A35-DC93-4889-B59C-7B44B0CADAA5}" presName="conn2-1" presStyleLbl="parChTrans1D3" presStyleIdx="0" presStyleCnt="2"/>
      <dgm:spPr/>
    </dgm:pt>
    <dgm:pt modelId="{A0335178-5662-47AD-86C9-7350281CCB73}" type="pres">
      <dgm:prSet presAssocID="{BBFC1A35-DC93-4889-B59C-7B44B0CADAA5}" presName="connTx" presStyleLbl="parChTrans1D3" presStyleIdx="0" presStyleCnt="2"/>
      <dgm:spPr/>
    </dgm:pt>
    <dgm:pt modelId="{26431806-7ECB-471E-BE2B-7D23D0AB6A51}" type="pres">
      <dgm:prSet presAssocID="{93C27AAC-BE5C-4D95-9995-D263E0DAE07B}" presName="root2" presStyleCnt="0"/>
      <dgm:spPr/>
    </dgm:pt>
    <dgm:pt modelId="{26B3ED68-1C36-407B-8205-538865C5D328}" type="pres">
      <dgm:prSet presAssocID="{93C27AAC-BE5C-4D95-9995-D263E0DAE07B}" presName="LevelTwoTextNode" presStyleLbl="node3" presStyleIdx="0" presStyleCnt="2" custScaleX="67895" custScaleY="67060" custLinFactNeighborX="-40451" custLinFactNeighborY="-663">
        <dgm:presLayoutVars>
          <dgm:chPref val="3"/>
        </dgm:presLayoutVars>
      </dgm:prSet>
      <dgm:spPr/>
    </dgm:pt>
    <dgm:pt modelId="{AAC73F32-41BD-44A9-9299-14EF465F5FFE}" type="pres">
      <dgm:prSet presAssocID="{93C27AAC-BE5C-4D95-9995-D263E0DAE07B}" presName="level3hierChild" presStyleCnt="0"/>
      <dgm:spPr/>
    </dgm:pt>
    <dgm:pt modelId="{6A6942C6-9CAA-4695-A433-84E93F8CAF64}" type="pres">
      <dgm:prSet presAssocID="{DEDB452B-B8FE-4C4D-A25D-D6407BE10244}" presName="conn2-1" presStyleLbl="parChTrans1D2" presStyleIdx="1" presStyleCnt="2"/>
      <dgm:spPr/>
    </dgm:pt>
    <dgm:pt modelId="{4CF60353-6B2A-421E-8A11-3A11EF57A2B0}" type="pres">
      <dgm:prSet presAssocID="{DEDB452B-B8FE-4C4D-A25D-D6407BE10244}" presName="connTx" presStyleLbl="parChTrans1D2" presStyleIdx="1" presStyleCnt="2"/>
      <dgm:spPr/>
    </dgm:pt>
    <dgm:pt modelId="{EC677F77-3642-4132-B9DE-70F92F54B459}" type="pres">
      <dgm:prSet presAssocID="{76A29456-3CFA-416E-B1AD-0A60154FFA6C}" presName="root2" presStyleCnt="0"/>
      <dgm:spPr/>
    </dgm:pt>
    <dgm:pt modelId="{21364C99-BFB7-450F-AA25-9E57AEB6269C}" type="pres">
      <dgm:prSet presAssocID="{76A29456-3CFA-416E-B1AD-0A60154FFA6C}" presName="LevelTwoTextNode" presStyleLbl="node2" presStyleIdx="1" presStyleCnt="2">
        <dgm:presLayoutVars>
          <dgm:chPref val="3"/>
        </dgm:presLayoutVars>
      </dgm:prSet>
      <dgm:spPr/>
    </dgm:pt>
    <dgm:pt modelId="{0764B3A0-9FCF-4113-AD5B-319D2F4F2F22}" type="pres">
      <dgm:prSet presAssocID="{76A29456-3CFA-416E-B1AD-0A60154FFA6C}" presName="level3hierChild" presStyleCnt="0"/>
      <dgm:spPr/>
    </dgm:pt>
    <dgm:pt modelId="{7F7E0AF3-333B-487D-A354-28D0314ED6C4}" type="pres">
      <dgm:prSet presAssocID="{445C92C1-970E-4363-8955-B923EF1211C1}" presName="conn2-1" presStyleLbl="parChTrans1D3" presStyleIdx="1" presStyleCnt="2"/>
      <dgm:spPr/>
    </dgm:pt>
    <dgm:pt modelId="{87C2E1A9-926A-4BEA-9C72-C401AA9F1341}" type="pres">
      <dgm:prSet presAssocID="{445C92C1-970E-4363-8955-B923EF1211C1}" presName="connTx" presStyleLbl="parChTrans1D3" presStyleIdx="1" presStyleCnt="2"/>
      <dgm:spPr/>
    </dgm:pt>
    <dgm:pt modelId="{8F0DCA18-8251-4FF9-8908-7CDED25F70AF}" type="pres">
      <dgm:prSet presAssocID="{8E48BC3E-7674-4EE0-980F-D0D8C75C696D}" presName="root2" presStyleCnt="0"/>
      <dgm:spPr/>
    </dgm:pt>
    <dgm:pt modelId="{DCB2E2EE-AA99-463A-BB6C-27FA20AB905C}" type="pres">
      <dgm:prSet presAssocID="{8E48BC3E-7674-4EE0-980F-D0D8C75C696D}" presName="LevelTwoTextNode" presStyleLbl="node3" presStyleIdx="1" presStyleCnt="2" custScaleX="70089" custScaleY="69110" custLinFactNeighborX="-40451">
        <dgm:presLayoutVars>
          <dgm:chPref val="3"/>
        </dgm:presLayoutVars>
      </dgm:prSet>
      <dgm:spPr/>
    </dgm:pt>
    <dgm:pt modelId="{109DF9C5-AF3F-4385-AAA0-34CDA6CA2502}" type="pres">
      <dgm:prSet presAssocID="{8E48BC3E-7674-4EE0-980F-D0D8C75C696D}" presName="level3hierChild" presStyleCnt="0"/>
      <dgm:spPr/>
    </dgm:pt>
    <dgm:pt modelId="{E4A06661-86FC-4B68-B717-844C0D726BB5}" type="pres">
      <dgm:prSet presAssocID="{5545708D-C914-4A97-ABD5-BE7B5A9E663D}" presName="root1" presStyleCnt="0"/>
      <dgm:spPr/>
    </dgm:pt>
    <dgm:pt modelId="{77E81938-9F0C-4F84-8C00-5991FE573171}" type="pres">
      <dgm:prSet presAssocID="{5545708D-C914-4A97-ABD5-BE7B5A9E663D}" presName="LevelOneTextNode" presStyleLbl="node0" presStyleIdx="1" presStyleCnt="3" custScaleX="36901" custScaleY="39555" custLinFactNeighborX="2638" custLinFactNeighborY="-3367">
        <dgm:presLayoutVars>
          <dgm:chPref val="3"/>
        </dgm:presLayoutVars>
      </dgm:prSet>
      <dgm:spPr/>
    </dgm:pt>
    <dgm:pt modelId="{011FA7B5-5C9A-463C-A0EA-56055511875A}" type="pres">
      <dgm:prSet presAssocID="{5545708D-C914-4A97-ABD5-BE7B5A9E663D}" presName="level2hierChild" presStyleCnt="0"/>
      <dgm:spPr/>
    </dgm:pt>
    <dgm:pt modelId="{4B5C1A4A-8951-4721-A1D9-9BAF80D6B557}" type="pres">
      <dgm:prSet presAssocID="{BACCE726-F08E-43E1-BB7C-1AD4FC8D4F25}" presName="root1" presStyleCnt="0"/>
      <dgm:spPr/>
    </dgm:pt>
    <dgm:pt modelId="{E180F71D-0356-40C3-AE77-03849A935AB7}" type="pres">
      <dgm:prSet presAssocID="{BACCE726-F08E-43E1-BB7C-1AD4FC8D4F25}" presName="LevelOneTextNode" presStyleLbl="node0" presStyleIdx="2" presStyleCnt="3" custScaleX="36901" custScaleY="39555" custLinFactY="-100000" custLinFactNeighborX="2286" custLinFactNeighborY="-148353">
        <dgm:presLayoutVars>
          <dgm:chPref val="3"/>
        </dgm:presLayoutVars>
      </dgm:prSet>
      <dgm:spPr/>
    </dgm:pt>
    <dgm:pt modelId="{67A49FA0-3550-4002-8062-948FEDDC5A2F}" type="pres">
      <dgm:prSet presAssocID="{BACCE726-F08E-43E1-BB7C-1AD4FC8D4F25}" presName="level2hierChild" presStyleCnt="0"/>
      <dgm:spPr/>
    </dgm:pt>
  </dgm:ptLst>
  <dgm:cxnLst>
    <dgm:cxn modelId="{BC7B3700-284E-4364-96C9-0495D83C0A39}" type="presOf" srcId="{93C27AAC-BE5C-4D95-9995-D263E0DAE07B}" destId="{26B3ED68-1C36-407B-8205-538865C5D328}" srcOrd="0" destOrd="0" presId="urn:microsoft.com/office/officeart/2005/8/layout/hierarchy2"/>
    <dgm:cxn modelId="{47002531-B714-45B1-AA49-0D523F4C6F28}" srcId="{D8FF8891-E73B-4EDE-83F5-E2C813D78654}" destId="{CC7BEE4F-952D-40E9-BA6A-DFEAD69AF59B}" srcOrd="0" destOrd="0" parTransId="{F691C771-357B-4130-A713-945879E8355C}" sibTransId="{0405623F-1349-4231-A788-3128DA428763}"/>
    <dgm:cxn modelId="{5380AD3D-FE18-42C6-8714-FFB1F939B5C2}" type="presOf" srcId="{DEDB452B-B8FE-4C4D-A25D-D6407BE10244}" destId="{4CF60353-6B2A-421E-8A11-3A11EF57A2B0}" srcOrd="1" destOrd="0" presId="urn:microsoft.com/office/officeart/2005/8/layout/hierarchy2"/>
    <dgm:cxn modelId="{56065B5D-0DA0-40DD-9374-CAB5874F6021}" srcId="{D8FF8891-E73B-4EDE-83F5-E2C813D78654}" destId="{BACCE726-F08E-43E1-BB7C-1AD4FC8D4F25}" srcOrd="2" destOrd="0" parTransId="{CF556D27-3D40-43C6-BC97-00C07B4EF890}" sibTransId="{9855808E-3E27-4136-9F02-7F377752108B}"/>
    <dgm:cxn modelId="{5095A242-7AE6-4BF4-AE33-1D79DEF84543}" type="presOf" srcId="{CC7BEE4F-952D-40E9-BA6A-DFEAD69AF59B}" destId="{38B10978-F5CB-4330-895D-A5DDE67C9834}" srcOrd="0" destOrd="0" presId="urn:microsoft.com/office/officeart/2005/8/layout/hierarchy2"/>
    <dgm:cxn modelId="{A9CF4343-DB72-4CFE-A102-034059608016}" type="presOf" srcId="{BACCE726-F08E-43E1-BB7C-1AD4FC8D4F25}" destId="{E180F71D-0356-40C3-AE77-03849A935AB7}" srcOrd="0" destOrd="0" presId="urn:microsoft.com/office/officeart/2005/8/layout/hierarchy2"/>
    <dgm:cxn modelId="{00E87949-2F3C-4DAC-9DE8-554122A04B87}" type="presOf" srcId="{D8FF8891-E73B-4EDE-83F5-E2C813D78654}" destId="{668EE503-6385-4956-92E9-105E9EC41B0B}" srcOrd="0" destOrd="0" presId="urn:microsoft.com/office/officeart/2005/8/layout/hierarchy2"/>
    <dgm:cxn modelId="{9A307479-FF3B-4BB5-90FA-6DC4BCE3E380}" type="presOf" srcId="{F789C4BB-3E11-458A-9064-A46C8C6846FC}" destId="{94AB5CDA-773A-43CF-8397-500191AF6593}" srcOrd="1" destOrd="0" presId="urn:microsoft.com/office/officeart/2005/8/layout/hierarchy2"/>
    <dgm:cxn modelId="{97822283-DCE3-4408-9B18-C3C5EFCF849E}" type="presOf" srcId="{AD449822-5313-4EFF-950C-18355383ACD0}" destId="{B9F51346-BED7-4B5F-8ACD-A1AC39BEEB62}" srcOrd="0" destOrd="0" presId="urn:microsoft.com/office/officeart/2005/8/layout/hierarchy2"/>
    <dgm:cxn modelId="{650C47A6-F644-4772-B1A0-DD98A255A297}" type="presOf" srcId="{DEDB452B-B8FE-4C4D-A25D-D6407BE10244}" destId="{6A6942C6-9CAA-4695-A433-84E93F8CAF64}" srcOrd="0" destOrd="0" presId="urn:microsoft.com/office/officeart/2005/8/layout/hierarchy2"/>
    <dgm:cxn modelId="{8A9DFCA9-A2CC-4AB6-B5FE-52262ED14565}" type="presOf" srcId="{BBFC1A35-DC93-4889-B59C-7B44B0CADAA5}" destId="{C5C245D4-47D2-4745-8834-D4E57E890D4C}" srcOrd="0" destOrd="0" presId="urn:microsoft.com/office/officeart/2005/8/layout/hierarchy2"/>
    <dgm:cxn modelId="{C4EEE4AE-9CE4-4D7C-8277-87742C875D69}" type="presOf" srcId="{445C92C1-970E-4363-8955-B923EF1211C1}" destId="{87C2E1A9-926A-4BEA-9C72-C401AA9F1341}" srcOrd="1" destOrd="0" presId="urn:microsoft.com/office/officeart/2005/8/layout/hierarchy2"/>
    <dgm:cxn modelId="{6C851CBE-7D0D-4EBC-8D0E-AFE4D331B556}" type="presOf" srcId="{76A29456-3CFA-416E-B1AD-0A60154FFA6C}" destId="{21364C99-BFB7-450F-AA25-9E57AEB6269C}" srcOrd="0" destOrd="0" presId="urn:microsoft.com/office/officeart/2005/8/layout/hierarchy2"/>
    <dgm:cxn modelId="{F69A80BE-10F1-4969-B167-EDB7BD520484}" type="presOf" srcId="{5545708D-C914-4A97-ABD5-BE7B5A9E663D}" destId="{77E81938-9F0C-4F84-8C00-5991FE573171}" srcOrd="0" destOrd="0" presId="urn:microsoft.com/office/officeart/2005/8/layout/hierarchy2"/>
    <dgm:cxn modelId="{9093A6BF-4E41-4364-9E48-ED973D53B843}" srcId="{CC7BEE4F-952D-40E9-BA6A-DFEAD69AF59B}" destId="{AD449822-5313-4EFF-950C-18355383ACD0}" srcOrd="0" destOrd="0" parTransId="{F789C4BB-3E11-458A-9064-A46C8C6846FC}" sibTransId="{C649F7C7-4362-4728-9DAF-69FE135D6067}"/>
    <dgm:cxn modelId="{DD8D06CB-6F12-46A6-B18E-B69C060394BA}" type="presOf" srcId="{445C92C1-970E-4363-8955-B923EF1211C1}" destId="{7F7E0AF3-333B-487D-A354-28D0314ED6C4}" srcOrd="0" destOrd="0" presId="urn:microsoft.com/office/officeart/2005/8/layout/hierarchy2"/>
    <dgm:cxn modelId="{2A879ECB-A4A1-4126-8D62-5E44B09903DC}" type="presOf" srcId="{BBFC1A35-DC93-4889-B59C-7B44B0CADAA5}" destId="{A0335178-5662-47AD-86C9-7350281CCB73}" srcOrd="1" destOrd="0" presId="urn:microsoft.com/office/officeart/2005/8/layout/hierarchy2"/>
    <dgm:cxn modelId="{1C97E8D0-BCA4-4D5F-B188-9ED8AC7D7495}" srcId="{76A29456-3CFA-416E-B1AD-0A60154FFA6C}" destId="{8E48BC3E-7674-4EE0-980F-D0D8C75C696D}" srcOrd="0" destOrd="0" parTransId="{445C92C1-970E-4363-8955-B923EF1211C1}" sibTransId="{A241DDD1-45D8-45EC-B72B-3ACCECD507F9}"/>
    <dgm:cxn modelId="{360B10D5-6742-4D82-8C7C-F6DDBD38CF80}" srcId="{AD449822-5313-4EFF-950C-18355383ACD0}" destId="{93C27AAC-BE5C-4D95-9995-D263E0DAE07B}" srcOrd="0" destOrd="0" parTransId="{BBFC1A35-DC93-4889-B59C-7B44B0CADAA5}" sibTransId="{70AA65FB-0D84-4C08-B826-801DB1438BCE}"/>
    <dgm:cxn modelId="{CA5821E1-3568-496E-9C70-95F3FBCCE21A}" type="presOf" srcId="{F789C4BB-3E11-458A-9064-A46C8C6846FC}" destId="{1F580BAE-2647-48A6-92F2-84FD893E3A6A}" srcOrd="0" destOrd="0" presId="urn:microsoft.com/office/officeart/2005/8/layout/hierarchy2"/>
    <dgm:cxn modelId="{623E78E6-5C34-4F8F-A799-821A0C1F342F}" srcId="{D8FF8891-E73B-4EDE-83F5-E2C813D78654}" destId="{5545708D-C914-4A97-ABD5-BE7B5A9E663D}" srcOrd="1" destOrd="0" parTransId="{DAE4E4D2-CAC3-444A-8E2D-9D11E9949676}" sibTransId="{DCC7F72C-A9AE-4C4C-AD3E-DF18C468FAE8}"/>
    <dgm:cxn modelId="{B6ECCDE7-2A03-4E6A-9520-9C169CE599C2}" srcId="{CC7BEE4F-952D-40E9-BA6A-DFEAD69AF59B}" destId="{76A29456-3CFA-416E-B1AD-0A60154FFA6C}" srcOrd="1" destOrd="0" parTransId="{DEDB452B-B8FE-4C4D-A25D-D6407BE10244}" sibTransId="{D36D33E3-3C46-479F-AA55-10E2B325FA0A}"/>
    <dgm:cxn modelId="{96BD48EB-D8F2-4A9C-B151-AF3EA7471506}" type="presOf" srcId="{8E48BC3E-7674-4EE0-980F-D0D8C75C696D}" destId="{DCB2E2EE-AA99-463A-BB6C-27FA20AB905C}" srcOrd="0" destOrd="0" presId="urn:microsoft.com/office/officeart/2005/8/layout/hierarchy2"/>
    <dgm:cxn modelId="{0DFECDEB-4586-4F70-9D89-16BA8A7681A7}" type="presParOf" srcId="{668EE503-6385-4956-92E9-105E9EC41B0B}" destId="{B305C398-1A1C-4182-8128-5D959B84C782}" srcOrd="0" destOrd="0" presId="urn:microsoft.com/office/officeart/2005/8/layout/hierarchy2"/>
    <dgm:cxn modelId="{92E043B6-A385-4187-934B-210A856EB9CB}" type="presParOf" srcId="{B305C398-1A1C-4182-8128-5D959B84C782}" destId="{38B10978-F5CB-4330-895D-A5DDE67C9834}" srcOrd="0" destOrd="0" presId="urn:microsoft.com/office/officeart/2005/8/layout/hierarchy2"/>
    <dgm:cxn modelId="{BFE44CB1-0254-432C-B31E-D02F7FCCDCFD}" type="presParOf" srcId="{B305C398-1A1C-4182-8128-5D959B84C782}" destId="{B1AC07AE-C2E5-4CC4-ADC6-70F6988954C1}" srcOrd="1" destOrd="0" presId="urn:microsoft.com/office/officeart/2005/8/layout/hierarchy2"/>
    <dgm:cxn modelId="{5CE8F3F4-3296-41B0-8E01-354412F9844D}" type="presParOf" srcId="{B1AC07AE-C2E5-4CC4-ADC6-70F6988954C1}" destId="{1F580BAE-2647-48A6-92F2-84FD893E3A6A}" srcOrd="0" destOrd="0" presId="urn:microsoft.com/office/officeart/2005/8/layout/hierarchy2"/>
    <dgm:cxn modelId="{63A8F4B1-05DA-4791-9786-A45E1A70AA26}" type="presParOf" srcId="{1F580BAE-2647-48A6-92F2-84FD893E3A6A}" destId="{94AB5CDA-773A-43CF-8397-500191AF6593}" srcOrd="0" destOrd="0" presId="urn:microsoft.com/office/officeart/2005/8/layout/hierarchy2"/>
    <dgm:cxn modelId="{2CF71AA8-58B2-4BA3-86A3-6D5E0C672A2E}" type="presParOf" srcId="{B1AC07AE-C2E5-4CC4-ADC6-70F6988954C1}" destId="{B58740B6-7D49-483F-BBCB-CFF294F1C96C}" srcOrd="1" destOrd="0" presId="urn:microsoft.com/office/officeart/2005/8/layout/hierarchy2"/>
    <dgm:cxn modelId="{92E97102-B9C9-40B5-8BB5-A25E4AC582CD}" type="presParOf" srcId="{B58740B6-7D49-483F-BBCB-CFF294F1C96C}" destId="{B9F51346-BED7-4B5F-8ACD-A1AC39BEEB62}" srcOrd="0" destOrd="0" presId="urn:microsoft.com/office/officeart/2005/8/layout/hierarchy2"/>
    <dgm:cxn modelId="{851ED8F1-3A7E-4BD0-9967-1D9A36844FA8}" type="presParOf" srcId="{B58740B6-7D49-483F-BBCB-CFF294F1C96C}" destId="{95F26883-54F8-4498-8C55-A4045AB7CD2D}" srcOrd="1" destOrd="0" presId="urn:microsoft.com/office/officeart/2005/8/layout/hierarchy2"/>
    <dgm:cxn modelId="{EDCE4481-D0F9-4EAB-9217-9A033F140C0D}" type="presParOf" srcId="{95F26883-54F8-4498-8C55-A4045AB7CD2D}" destId="{C5C245D4-47D2-4745-8834-D4E57E890D4C}" srcOrd="0" destOrd="0" presId="urn:microsoft.com/office/officeart/2005/8/layout/hierarchy2"/>
    <dgm:cxn modelId="{F3049913-86B6-429A-A025-EED3523B8550}" type="presParOf" srcId="{C5C245D4-47D2-4745-8834-D4E57E890D4C}" destId="{A0335178-5662-47AD-86C9-7350281CCB73}" srcOrd="0" destOrd="0" presId="urn:microsoft.com/office/officeart/2005/8/layout/hierarchy2"/>
    <dgm:cxn modelId="{AD7AFDA8-EA7E-43E3-8714-D29FD34A5FE8}" type="presParOf" srcId="{95F26883-54F8-4498-8C55-A4045AB7CD2D}" destId="{26431806-7ECB-471E-BE2B-7D23D0AB6A51}" srcOrd="1" destOrd="0" presId="urn:microsoft.com/office/officeart/2005/8/layout/hierarchy2"/>
    <dgm:cxn modelId="{D03D4C60-5D88-4E24-A525-5A25E5CD3C84}" type="presParOf" srcId="{26431806-7ECB-471E-BE2B-7D23D0AB6A51}" destId="{26B3ED68-1C36-407B-8205-538865C5D328}" srcOrd="0" destOrd="0" presId="urn:microsoft.com/office/officeart/2005/8/layout/hierarchy2"/>
    <dgm:cxn modelId="{46C82174-53EE-44AD-A27C-E3D2486BD5CC}" type="presParOf" srcId="{26431806-7ECB-471E-BE2B-7D23D0AB6A51}" destId="{AAC73F32-41BD-44A9-9299-14EF465F5FFE}" srcOrd="1" destOrd="0" presId="urn:microsoft.com/office/officeart/2005/8/layout/hierarchy2"/>
    <dgm:cxn modelId="{3696F35B-35EE-4D4B-85FA-5087B3D3EF8E}" type="presParOf" srcId="{B1AC07AE-C2E5-4CC4-ADC6-70F6988954C1}" destId="{6A6942C6-9CAA-4695-A433-84E93F8CAF64}" srcOrd="2" destOrd="0" presId="urn:microsoft.com/office/officeart/2005/8/layout/hierarchy2"/>
    <dgm:cxn modelId="{77697287-0049-43E8-A166-7ECAD910BE91}" type="presParOf" srcId="{6A6942C6-9CAA-4695-A433-84E93F8CAF64}" destId="{4CF60353-6B2A-421E-8A11-3A11EF57A2B0}" srcOrd="0" destOrd="0" presId="urn:microsoft.com/office/officeart/2005/8/layout/hierarchy2"/>
    <dgm:cxn modelId="{901AC4A3-BA91-4F15-9F47-92026CDB6009}" type="presParOf" srcId="{B1AC07AE-C2E5-4CC4-ADC6-70F6988954C1}" destId="{EC677F77-3642-4132-B9DE-70F92F54B459}" srcOrd="3" destOrd="0" presId="urn:microsoft.com/office/officeart/2005/8/layout/hierarchy2"/>
    <dgm:cxn modelId="{AE46F118-7B9F-40A3-A1DC-2B36CA282A36}" type="presParOf" srcId="{EC677F77-3642-4132-B9DE-70F92F54B459}" destId="{21364C99-BFB7-450F-AA25-9E57AEB6269C}" srcOrd="0" destOrd="0" presId="urn:microsoft.com/office/officeart/2005/8/layout/hierarchy2"/>
    <dgm:cxn modelId="{91EA8CE2-F406-42F4-A84C-EE2096337ACA}" type="presParOf" srcId="{EC677F77-3642-4132-B9DE-70F92F54B459}" destId="{0764B3A0-9FCF-4113-AD5B-319D2F4F2F22}" srcOrd="1" destOrd="0" presId="urn:microsoft.com/office/officeart/2005/8/layout/hierarchy2"/>
    <dgm:cxn modelId="{EBAF9065-B613-4FF9-AE4C-FEE8B415B582}" type="presParOf" srcId="{0764B3A0-9FCF-4113-AD5B-319D2F4F2F22}" destId="{7F7E0AF3-333B-487D-A354-28D0314ED6C4}" srcOrd="0" destOrd="0" presId="urn:microsoft.com/office/officeart/2005/8/layout/hierarchy2"/>
    <dgm:cxn modelId="{9C053EE2-AA8D-45E7-84D4-3096E35E7C26}" type="presParOf" srcId="{7F7E0AF3-333B-487D-A354-28D0314ED6C4}" destId="{87C2E1A9-926A-4BEA-9C72-C401AA9F1341}" srcOrd="0" destOrd="0" presId="urn:microsoft.com/office/officeart/2005/8/layout/hierarchy2"/>
    <dgm:cxn modelId="{D3B317C1-1677-4754-A76E-801DA436CF88}" type="presParOf" srcId="{0764B3A0-9FCF-4113-AD5B-319D2F4F2F22}" destId="{8F0DCA18-8251-4FF9-8908-7CDED25F70AF}" srcOrd="1" destOrd="0" presId="urn:microsoft.com/office/officeart/2005/8/layout/hierarchy2"/>
    <dgm:cxn modelId="{9966E949-7EAD-488B-A31C-323287B16215}" type="presParOf" srcId="{8F0DCA18-8251-4FF9-8908-7CDED25F70AF}" destId="{DCB2E2EE-AA99-463A-BB6C-27FA20AB905C}" srcOrd="0" destOrd="0" presId="urn:microsoft.com/office/officeart/2005/8/layout/hierarchy2"/>
    <dgm:cxn modelId="{97368C80-0149-4550-8CF1-F1F133756FAF}" type="presParOf" srcId="{8F0DCA18-8251-4FF9-8908-7CDED25F70AF}" destId="{109DF9C5-AF3F-4385-AAA0-34CDA6CA2502}" srcOrd="1" destOrd="0" presId="urn:microsoft.com/office/officeart/2005/8/layout/hierarchy2"/>
    <dgm:cxn modelId="{743F4AF7-8FEC-44AE-B3C5-A9D4079C81BF}" type="presParOf" srcId="{668EE503-6385-4956-92E9-105E9EC41B0B}" destId="{E4A06661-86FC-4B68-B717-844C0D726BB5}" srcOrd="1" destOrd="0" presId="urn:microsoft.com/office/officeart/2005/8/layout/hierarchy2"/>
    <dgm:cxn modelId="{194B8E5E-08C6-4BF7-B49C-2A99AB025CA0}" type="presParOf" srcId="{E4A06661-86FC-4B68-B717-844C0D726BB5}" destId="{77E81938-9F0C-4F84-8C00-5991FE573171}" srcOrd="0" destOrd="0" presId="urn:microsoft.com/office/officeart/2005/8/layout/hierarchy2"/>
    <dgm:cxn modelId="{1ED2596A-2BDD-45F3-BAB5-8EAD9661EB59}" type="presParOf" srcId="{E4A06661-86FC-4B68-B717-844C0D726BB5}" destId="{011FA7B5-5C9A-463C-A0EA-56055511875A}" srcOrd="1" destOrd="0" presId="urn:microsoft.com/office/officeart/2005/8/layout/hierarchy2"/>
    <dgm:cxn modelId="{0CDBECA7-4E87-457F-9373-9E26F2F77AB6}" type="presParOf" srcId="{668EE503-6385-4956-92E9-105E9EC41B0B}" destId="{4B5C1A4A-8951-4721-A1D9-9BAF80D6B557}" srcOrd="2" destOrd="0" presId="urn:microsoft.com/office/officeart/2005/8/layout/hierarchy2"/>
    <dgm:cxn modelId="{232678C5-B4E7-461D-B399-149126BC2309}" type="presParOf" srcId="{4B5C1A4A-8951-4721-A1D9-9BAF80D6B557}" destId="{E180F71D-0356-40C3-AE77-03849A935AB7}" srcOrd="0" destOrd="0" presId="urn:microsoft.com/office/officeart/2005/8/layout/hierarchy2"/>
    <dgm:cxn modelId="{04E80754-B36C-4E5D-9C5F-BABEA9211D60}" type="presParOf" srcId="{4B5C1A4A-8951-4721-A1D9-9BAF80D6B557}" destId="{67A49FA0-3550-4002-8062-948FEDDC5A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B10978-F5CB-4330-895D-A5DDE67C9834}">
      <dsp:nvSpPr>
        <dsp:cNvPr id="0" name=""/>
        <dsp:cNvSpPr/>
      </dsp:nvSpPr>
      <dsp:spPr>
        <a:xfrm>
          <a:off x="100532" y="1928114"/>
          <a:ext cx="1261366" cy="67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Fylkesleder</a:t>
          </a:r>
        </a:p>
      </dsp:txBody>
      <dsp:txXfrm>
        <a:off x="120333" y="1947915"/>
        <a:ext cx="1221764" cy="636441"/>
      </dsp:txXfrm>
    </dsp:sp>
    <dsp:sp modelId="{1F580BAE-2647-48A6-92F2-84FD893E3A6A}">
      <dsp:nvSpPr>
        <dsp:cNvPr id="0" name=""/>
        <dsp:cNvSpPr/>
      </dsp:nvSpPr>
      <dsp:spPr>
        <a:xfrm rot="19442416">
          <a:off x="1212503" y="1775162"/>
          <a:ext cx="1567884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567884" y="30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600" kern="1200"/>
        </a:p>
      </dsp:txBody>
      <dsp:txXfrm>
        <a:off x="1957248" y="1766595"/>
        <a:ext cx="78394" cy="78394"/>
      </dsp:txXfrm>
    </dsp:sp>
    <dsp:sp modelId="{B9F51346-BED7-4B5F-8ACD-A1AC39BEEB62}">
      <dsp:nvSpPr>
        <dsp:cNvPr id="0" name=""/>
        <dsp:cNvSpPr/>
      </dsp:nvSpPr>
      <dsp:spPr>
        <a:xfrm>
          <a:off x="2630991" y="490887"/>
          <a:ext cx="3418245" cy="170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Tillitsvalgarbeid</a:t>
          </a:r>
        </a:p>
      </dsp:txBody>
      <dsp:txXfrm>
        <a:off x="2681049" y="540945"/>
        <a:ext cx="3318129" cy="1609006"/>
      </dsp:txXfrm>
    </dsp:sp>
    <dsp:sp modelId="{C5C245D4-47D2-4745-8834-D4E57E890D4C}">
      <dsp:nvSpPr>
        <dsp:cNvPr id="0" name=""/>
        <dsp:cNvSpPr/>
      </dsp:nvSpPr>
      <dsp:spPr>
        <a:xfrm rot="12979027">
          <a:off x="6031963" y="1309153"/>
          <a:ext cx="19132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9132" y="306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 rot="10800000">
        <a:off x="6041051" y="1339304"/>
        <a:ext cx="956" cy="956"/>
      </dsp:txXfrm>
    </dsp:sp>
    <dsp:sp modelId="{26B3ED68-1C36-407B-8205-538865C5D328}">
      <dsp:nvSpPr>
        <dsp:cNvPr id="0" name=""/>
        <dsp:cNvSpPr/>
      </dsp:nvSpPr>
      <dsp:spPr>
        <a:xfrm>
          <a:off x="6033821" y="761048"/>
          <a:ext cx="2320818" cy="114613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Jo Vegard Aardal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 err="1"/>
            <a:t>Ghattas</a:t>
          </a:r>
          <a:r>
            <a:rPr lang="nb-NO" sz="1500" kern="1200" dirty="0"/>
            <a:t> </a:t>
          </a:r>
          <a:r>
            <a:rPr lang="nb-NO" sz="1500" kern="1200" dirty="0" err="1"/>
            <a:t>Sayej</a:t>
          </a:r>
          <a:endParaRPr lang="nb-NO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Arnstein Lona </a:t>
          </a:r>
        </a:p>
      </dsp:txBody>
      <dsp:txXfrm>
        <a:off x="6067390" y="794617"/>
        <a:ext cx="2253680" cy="1078999"/>
      </dsp:txXfrm>
    </dsp:sp>
    <dsp:sp modelId="{6A6942C6-9CAA-4695-A433-84E93F8CAF64}">
      <dsp:nvSpPr>
        <dsp:cNvPr id="0" name=""/>
        <dsp:cNvSpPr/>
      </dsp:nvSpPr>
      <dsp:spPr>
        <a:xfrm rot="2367814">
          <a:off x="1174525" y="2757908"/>
          <a:ext cx="1643840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643840" y="306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600" kern="1200"/>
        </a:p>
      </dsp:txBody>
      <dsp:txXfrm>
        <a:off x="1955349" y="2747442"/>
        <a:ext cx="82192" cy="82192"/>
      </dsp:txXfrm>
    </dsp:sp>
    <dsp:sp modelId="{21364C99-BFB7-450F-AA25-9E57AEB6269C}">
      <dsp:nvSpPr>
        <dsp:cNvPr id="0" name=""/>
        <dsp:cNvSpPr/>
      </dsp:nvSpPr>
      <dsp:spPr>
        <a:xfrm>
          <a:off x="2630991" y="2456378"/>
          <a:ext cx="3418245" cy="1709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Fag/promotering</a:t>
          </a:r>
        </a:p>
      </dsp:txBody>
      <dsp:txXfrm>
        <a:off x="2681049" y="2506436"/>
        <a:ext cx="3318129" cy="1609006"/>
      </dsp:txXfrm>
    </dsp:sp>
    <dsp:sp modelId="{7F7E0AF3-333B-487D-A354-28D0314ED6C4}">
      <dsp:nvSpPr>
        <dsp:cNvPr id="0" name=""/>
        <dsp:cNvSpPr/>
      </dsp:nvSpPr>
      <dsp:spPr>
        <a:xfrm rot="10800000">
          <a:off x="6033821" y="3280310"/>
          <a:ext cx="15416" cy="61259"/>
        </a:xfrm>
        <a:custGeom>
          <a:avLst/>
          <a:gdLst/>
          <a:ahLst/>
          <a:cxnLst/>
          <a:rect l="0" t="0" r="0" b="0"/>
          <a:pathLst>
            <a:path>
              <a:moveTo>
                <a:pt x="0" y="30629"/>
              </a:moveTo>
              <a:lnTo>
                <a:pt x="15416" y="306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 rot="10800000">
        <a:off x="6041144" y="3310554"/>
        <a:ext cx="770" cy="770"/>
      </dsp:txXfrm>
    </dsp:sp>
    <dsp:sp modelId="{DCB2E2EE-AA99-463A-BB6C-27FA20AB905C}">
      <dsp:nvSpPr>
        <dsp:cNvPr id="0" name=""/>
        <dsp:cNvSpPr/>
      </dsp:nvSpPr>
      <dsp:spPr>
        <a:xfrm>
          <a:off x="6033821" y="2720352"/>
          <a:ext cx="2395814" cy="118117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Terese Birkeland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Vidar Jortveit</a:t>
          </a:r>
          <a:br>
            <a:rPr lang="nb-NO" sz="1500" kern="1200" dirty="0"/>
          </a:br>
          <a:r>
            <a:rPr lang="nb-NO" sz="1500" kern="1200" dirty="0"/>
            <a:t>Celine Jansen</a:t>
          </a:r>
          <a:br>
            <a:rPr lang="nb-NO" sz="1500" kern="1200" dirty="0"/>
          </a:br>
          <a:r>
            <a:rPr lang="nb-NO" sz="1500" kern="1200" dirty="0"/>
            <a:t>Aleksandra </a:t>
          </a:r>
          <a:r>
            <a:rPr lang="nb-NO" sz="1500" kern="1200" dirty="0" err="1"/>
            <a:t>Cyganska</a:t>
          </a:r>
          <a:br>
            <a:rPr lang="nb-NO" sz="1500" kern="1200" dirty="0"/>
          </a:br>
          <a:endParaRPr lang="nb-NO" sz="1500" kern="1200" dirty="0"/>
        </a:p>
      </dsp:txBody>
      <dsp:txXfrm>
        <a:off x="6068416" y="2754947"/>
        <a:ext cx="2326624" cy="1111984"/>
      </dsp:txXfrm>
    </dsp:sp>
    <dsp:sp modelId="{77E81938-9F0C-4F84-8C00-5991FE573171}">
      <dsp:nvSpPr>
        <dsp:cNvPr id="0" name=""/>
        <dsp:cNvSpPr/>
      </dsp:nvSpPr>
      <dsp:spPr>
        <a:xfrm>
          <a:off x="92499" y="2865038"/>
          <a:ext cx="1261366" cy="67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Nestleder</a:t>
          </a:r>
        </a:p>
      </dsp:txBody>
      <dsp:txXfrm>
        <a:off x="112300" y="2884839"/>
        <a:ext cx="1221764" cy="636441"/>
      </dsp:txXfrm>
    </dsp:sp>
    <dsp:sp modelId="{E180F71D-0356-40C3-AE77-03849A935AB7}">
      <dsp:nvSpPr>
        <dsp:cNvPr id="0" name=""/>
        <dsp:cNvSpPr/>
      </dsp:nvSpPr>
      <dsp:spPr>
        <a:xfrm>
          <a:off x="80467" y="0"/>
          <a:ext cx="1261366" cy="676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Sekretariatet</a:t>
          </a:r>
        </a:p>
      </dsp:txBody>
      <dsp:txXfrm>
        <a:off x="100268" y="19801"/>
        <a:ext cx="1221764" cy="636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7F1B55A3-D280-4BD6-BD8A-409E0766C26A}" type="datetimeFigureOut">
              <a:rPr lang="nb-NO" smtClean="0"/>
              <a:t>27.08.2019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8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A4558C1C-3F98-4FED-8259-5F10BB9371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7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58C1C-3F98-4FED-8259-5F10BB9371D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494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58C1C-3F98-4FED-8259-5F10BB9371D9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282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430213" y="1222375"/>
            <a:ext cx="5864225" cy="32988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425F3-F9EA-3E4C-8BAD-7E4552D0E79A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31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91636"/>
            <a:ext cx="9547497" cy="2000548"/>
          </a:xfrm>
        </p:spPr>
        <p:txBody>
          <a:bodyPr wrap="square" anchor="t">
            <a:noAutofit/>
          </a:bodyPr>
          <a:lstStyle>
            <a:lvl1pPr algn="l">
              <a:lnSpc>
                <a:spcPts val="52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08821"/>
            <a:ext cx="8530167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779648"/>
            <a:ext cx="27432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Rettvinklet trekant 9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72" y="0"/>
            <a:ext cx="3779528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2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1573397"/>
            <a:ext cx="5064632" cy="288539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481947"/>
            <a:ext cx="4588087" cy="171558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720934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72634" y="4618401"/>
            <a:ext cx="9755717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72634" y="4766040"/>
            <a:ext cx="9755717" cy="461665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899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2019137"/>
            <a:ext cx="5064632" cy="288539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888111" y="2019137"/>
            <a:ext cx="5064632" cy="288539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97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174673"/>
            <a:ext cx="8782412" cy="1692771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9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175223"/>
            <a:ext cx="8782412" cy="1692771"/>
          </a:xfrm>
        </p:spPr>
        <p:txBody>
          <a:bodyPr anchor="t">
            <a:noAutofit/>
          </a:bodyPr>
          <a:lstStyle>
            <a:lvl1pPr>
              <a:lnSpc>
                <a:spcPts val="44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729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78809"/>
            <a:ext cx="8782412" cy="846386"/>
          </a:xfrm>
        </p:spPr>
        <p:txBody>
          <a:bodyPr anchor="t">
            <a:noAutofit/>
          </a:bodyPr>
          <a:lstStyle>
            <a:lvl1pPr>
              <a:lnSpc>
                <a:spcPts val="33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23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s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78809"/>
            <a:ext cx="8782412" cy="846386"/>
          </a:xfrm>
        </p:spPr>
        <p:txBody>
          <a:bodyPr anchor="t">
            <a:noAutofit/>
          </a:bodyPr>
          <a:lstStyle>
            <a:lvl1pPr>
              <a:lnSpc>
                <a:spcPts val="3300"/>
              </a:lnSpc>
              <a:defRPr sz="3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37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33" y="3060700"/>
            <a:ext cx="959104" cy="719328"/>
          </a:xfrm>
          <a:prstGeom prst="rect">
            <a:avLst/>
          </a:prstGeom>
        </p:spPr>
      </p:pic>
      <p:sp>
        <p:nvSpPr>
          <p:cNvPr id="7" name="Rettvinklet trekant 6"/>
          <p:cNvSpPr/>
          <p:nvPr userDrawn="1"/>
        </p:nvSpPr>
        <p:spPr>
          <a:xfrm rot="16200000">
            <a:off x="4366413" y="-967589"/>
            <a:ext cx="4899355" cy="1075182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76189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5" name="Rettvinklet trekant 4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04795" y="2992026"/>
            <a:ext cx="8782412" cy="769441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76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876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352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91636"/>
            <a:ext cx="9547497" cy="2000548"/>
          </a:xfrm>
        </p:spPr>
        <p:txBody>
          <a:bodyPr wrap="square" anchor="t">
            <a:noAutofit/>
          </a:bodyPr>
          <a:lstStyle>
            <a:lvl1pPr algn="l">
              <a:lnSpc>
                <a:spcPts val="5200"/>
              </a:lnSpc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608821"/>
            <a:ext cx="8530167" cy="179536"/>
          </a:xfrm>
        </p:spPr>
        <p:txBody>
          <a:bodyPr wrap="square" lIns="0" tIns="0" rIns="0" bIns="0">
            <a:spAutoFit/>
          </a:bodyPr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4779648"/>
            <a:ext cx="2743200" cy="184666"/>
          </a:xfrm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0" name="Rettvinklet trekant 9"/>
          <p:cNvSpPr/>
          <p:nvPr userDrawn="1"/>
        </p:nvSpPr>
        <p:spPr>
          <a:xfrm rot="16200000">
            <a:off x="7195165" y="1861166"/>
            <a:ext cx="3019920" cy="6973748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72" y="0"/>
            <a:ext cx="3779528" cy="216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33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BC511-B1D3-ED4D-A24A-E545143E8301}" type="datetime1">
              <a:rPr lang="nb-NO"/>
              <a:pPr>
                <a:defRPr/>
              </a:pPr>
              <a:t>27.08.2019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1D0EC-23A7-1B41-9ABF-1B5125E3064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86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953981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621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me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258" y="2281646"/>
            <a:ext cx="9540193" cy="236637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953981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72634" y="4827413"/>
            <a:ext cx="9539817" cy="153888"/>
          </a:xfrm>
        </p:spPr>
        <p:txBody>
          <a:bodyPr wrap="square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1"/>
            </a:lvl1pPr>
          </a:lstStyle>
          <a:p>
            <a:pPr lvl="0"/>
            <a:r>
              <a:rPr lang="nb-NO" dirty="0" err="1"/>
              <a:t>Footerheading</a:t>
            </a:r>
            <a:endParaRPr lang="nb-NO" dirty="0"/>
          </a:p>
        </p:txBody>
      </p:sp>
      <p:sp>
        <p:nvSpPr>
          <p:cNvPr id="9" name="Plassholder for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1172634" y="4975052"/>
            <a:ext cx="9539817" cy="1201911"/>
          </a:xfrm>
        </p:spPr>
        <p:txBody>
          <a:bodyPr wrap="square">
            <a:no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800" b="0"/>
            </a:lvl1pPr>
          </a:lstStyle>
          <a:p>
            <a:pPr lvl="0"/>
            <a:r>
              <a:rPr lang="nb-NO" dirty="0" err="1"/>
              <a:t>Footer</a:t>
            </a:r>
            <a:endParaRPr lang="nb-NO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246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72633" y="2281646"/>
            <a:ext cx="4440555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3" y="1511923"/>
            <a:ext cx="4440555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6509239" y="2281646"/>
            <a:ext cx="4440931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6509239" y="1511923"/>
            <a:ext cx="4440756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91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281646"/>
            <a:ext cx="4588087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9" name="Plassholder for diagram 6"/>
          <p:cNvSpPr>
            <a:spLocks noGrp="1"/>
          </p:cNvSpPr>
          <p:nvPr>
            <p:ph type="chart" sz="quarter" idx="15"/>
          </p:nvPr>
        </p:nvSpPr>
        <p:spPr>
          <a:xfrm>
            <a:off x="6226380" y="1573397"/>
            <a:ext cx="5064632" cy="377687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151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, innhold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6226379" y="1573397"/>
            <a:ext cx="5064632" cy="377687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281646"/>
            <a:ext cx="4588087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4" y="1511923"/>
            <a:ext cx="4588087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diagram 6"/>
          <p:cNvSpPr>
            <a:spLocks noGrp="1"/>
          </p:cNvSpPr>
          <p:nvPr>
            <p:ph type="chart" sz="quarter" idx="14"/>
          </p:nvPr>
        </p:nvSpPr>
        <p:spPr>
          <a:xfrm>
            <a:off x="6226380" y="1573397"/>
            <a:ext cx="5064632" cy="3776872"/>
          </a:xfrm>
          <a:noFill/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749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3" y="2281646"/>
            <a:ext cx="4440555" cy="38953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72633" y="1511923"/>
            <a:ext cx="4440555" cy="564257"/>
          </a:xfrm>
        </p:spPr>
        <p:txBody>
          <a:bodyPr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 b="1">
                <a:latin typeface="+mj-lt"/>
              </a:defRPr>
            </a:lvl1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6226380" y="1573397"/>
            <a:ext cx="5064632" cy="3776872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5288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Plassholder for bilde 3"/>
          <p:cNvSpPr>
            <a:spLocks noGrp="1"/>
          </p:cNvSpPr>
          <p:nvPr>
            <p:ph type="pic" sz="quarter" idx="15"/>
          </p:nvPr>
        </p:nvSpPr>
        <p:spPr>
          <a:xfrm>
            <a:off x="888111" y="1573397"/>
            <a:ext cx="10402901" cy="3776872"/>
          </a:xfrm>
          <a:prstGeom prst="rect">
            <a:avLst/>
          </a:prstGeom>
          <a:solidFill>
            <a:srgbClr val="E6E6E6"/>
          </a:solidFill>
        </p:spPr>
        <p:txBody>
          <a:bodyPr lIns="0" tIns="0" rIns="0" bIns="0"/>
          <a:lstStyle/>
          <a:p>
            <a:r>
              <a:rPr lang="nb-NO"/>
              <a:t>Klikk ikonet for å legge til et bilde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31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samfunnsviterne_symbol_150dpi.png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003" y="520508"/>
            <a:ext cx="664196" cy="49814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684" y="353397"/>
            <a:ext cx="7887387" cy="74379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634" y="2281646"/>
            <a:ext cx="9540193" cy="389531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96" y="6388695"/>
            <a:ext cx="2743200" cy="13849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64224"/>
            <a:ext cx="4315977" cy="49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8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62" r:id="rId3"/>
    <p:sldLayoutId id="2147483676" r:id="rId4"/>
    <p:sldLayoutId id="2147483664" r:id="rId5"/>
    <p:sldLayoutId id="2147483672" r:id="rId6"/>
    <p:sldLayoutId id="2147483673" r:id="rId7"/>
    <p:sldLayoutId id="2147483677" r:id="rId8"/>
    <p:sldLayoutId id="2147483678" r:id="rId9"/>
    <p:sldLayoutId id="2147483674" r:id="rId10"/>
    <p:sldLayoutId id="2147483675" r:id="rId11"/>
    <p:sldLayoutId id="2147483663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66" r:id="rId18"/>
    <p:sldLayoutId id="2147483667" r:id="rId19"/>
    <p:sldLayoutId id="2147483685" r:id="rId20"/>
  </p:sldLayoutIdLst>
  <p:hf hdr="0" ftr="0" dt="0"/>
  <p:txStyles>
    <p:titleStyle>
      <a:lvl1pPr algn="l" defTabSz="914400" rtl="0" eaLnBrk="1" latinLnBrk="0" hangingPunct="1">
        <a:lnSpc>
          <a:spcPts val="2900"/>
        </a:lnSpc>
        <a:spcBef>
          <a:spcPct val="0"/>
        </a:spcBef>
        <a:buNone/>
        <a:defRPr sz="2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1900"/>
        </a:lnSpc>
        <a:spcBef>
          <a:spcPts val="1000"/>
        </a:spcBef>
        <a:buFont typeface="Georgia" panose="02040502050405020303" pitchFamily="18" charset="0"/>
        <a:buChar char="●"/>
        <a:defRPr sz="1450" kern="1200">
          <a:solidFill>
            <a:schemeClr val="tx2"/>
          </a:solidFill>
          <a:latin typeface="+mn-lt"/>
          <a:ea typeface="+mn-ea"/>
          <a:cs typeface="+mn-cs"/>
        </a:defRPr>
      </a:lvl1pPr>
      <a:lvl2pPr marL="666000" indent="-228600" algn="l" defTabSz="914400" rtl="0" eaLnBrk="1" latinLnBrk="0" hangingPunct="1">
        <a:lnSpc>
          <a:spcPts val="1900"/>
        </a:lnSpc>
        <a:spcBef>
          <a:spcPts val="0"/>
        </a:spcBef>
        <a:buFont typeface="Arial" panose="020B0604020202020204" pitchFamily="34" charset="0"/>
        <a:buChar char="•"/>
        <a:defRPr sz="145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ts val="1900"/>
        </a:lnSpc>
        <a:spcBef>
          <a:spcPts val="0"/>
        </a:spcBef>
        <a:buFont typeface="Georgia" panose="02040502050405020303" pitchFamily="18" charset="0"/>
        <a:buChar char="-"/>
        <a:defRPr sz="14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Samfunnsviterne</a:t>
            </a:r>
            <a:br>
              <a:rPr lang="nb-NO" dirty="0"/>
            </a:br>
            <a:r>
              <a:rPr lang="nb-NO" dirty="0"/>
              <a:t>- Årsmøte 2019</a:t>
            </a:r>
            <a:br>
              <a:rPr lang="nb-NO" dirty="0"/>
            </a:br>
            <a:r>
              <a:rPr lang="nb-NO" dirty="0"/>
              <a:t>Søgne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Årsmøte Agder 04. mai 2018</a:t>
            </a:r>
          </a:p>
        </p:txBody>
      </p:sp>
    </p:spTree>
    <p:extLst>
      <p:ext uri="{BB962C8B-B14F-4D97-AF65-F5344CB8AC3E}">
        <p14:creationId xmlns:p14="http://schemas.microsoft.com/office/powerpoint/2010/main" val="2232505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jobber medlemmene?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10</a:t>
            </a:fld>
            <a:endParaRPr lang="nb-NO" dirty="0"/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A658D0EC-DB15-4116-BFA8-5DD36A3139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675276" y="809119"/>
          <a:ext cx="6102452" cy="5239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7814">
                  <a:extLst>
                    <a:ext uri="{9D8B030D-6E8A-4147-A177-3AD203B41FA5}">
                      <a16:colId xmlns:a16="http://schemas.microsoft.com/office/drawing/2014/main" val="3385814300"/>
                    </a:ext>
                  </a:extLst>
                </a:gridCol>
                <a:gridCol w="1354638">
                  <a:extLst>
                    <a:ext uri="{9D8B030D-6E8A-4147-A177-3AD203B41FA5}">
                      <a16:colId xmlns:a16="http://schemas.microsoft.com/office/drawing/2014/main" val="3951136639"/>
                    </a:ext>
                  </a:extLst>
                </a:gridCol>
              </a:tblGrid>
              <a:tr h="441728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</a:rPr>
                        <a:t>Største virksomheter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</a:rPr>
                        <a:t>Antall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31" marR="9431" marT="9431" marB="0" anchor="b"/>
                </a:tc>
                <a:extLst>
                  <a:ext uri="{0D108BD9-81ED-4DB2-BD59-A6C34878D82A}">
                    <a16:rowId xmlns:a16="http://schemas.microsoft.com/office/drawing/2014/main" val="1507592624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Sørlandet sykehus HF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06430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Kristiansand 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72892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1373242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Vest-Agder fylkeskommune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00112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Aust-Agder fylkeskommune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0256967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Universitetet i Agder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6299684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Arendal 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596943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Statens vegvesen, Region Sør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7136188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Farsund 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7374553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Integrerings- og mangfoldsdirektoratet (IMDi)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956906"/>
                  </a:ext>
                </a:extLst>
              </a:tr>
              <a:tr h="436185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 kommune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767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725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bor medlemmene?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11</a:t>
            </a:fld>
            <a:endParaRPr lang="nb-NO" dirty="0"/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551E11E5-F73B-4A11-ACBE-12D6747665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06645" y="1183502"/>
          <a:ext cx="3918370" cy="4864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1022">
                  <a:extLst>
                    <a:ext uri="{9D8B030D-6E8A-4147-A177-3AD203B41FA5}">
                      <a16:colId xmlns:a16="http://schemas.microsoft.com/office/drawing/2014/main" val="1637079940"/>
                    </a:ext>
                  </a:extLst>
                </a:gridCol>
                <a:gridCol w="1567348">
                  <a:extLst>
                    <a:ext uri="{9D8B030D-6E8A-4147-A177-3AD203B41FA5}">
                      <a16:colId xmlns:a16="http://schemas.microsoft.com/office/drawing/2014/main" val="2993128212"/>
                    </a:ext>
                  </a:extLst>
                </a:gridCol>
              </a:tblGrid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b="1" u="none" strike="noStrike">
                          <a:effectLst/>
                        </a:rPr>
                        <a:t>Bostedskommune</a:t>
                      </a:r>
                      <a:endParaRPr lang="nb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800" b="1" u="none" strike="noStrike" dirty="0">
                          <a:effectLst/>
                        </a:rPr>
                        <a:t>Antall</a:t>
                      </a:r>
                      <a:endParaRPr lang="nb-N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05343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KRISTIANSAND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408095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ARENDAL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736322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GRIMSTAD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4379053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LILLESAND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9663783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SØGNE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9773703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4786482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VENNESLA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5059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FARSUND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3162335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RISØR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710569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LYNGDAL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6920646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RESTEN AV AGDER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3859451"/>
                  </a:ext>
                </a:extLst>
              </a:tr>
              <a:tr h="361135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HELE AGDER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072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418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529304-FB08-4B01-A73F-F82B7EB8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167" y="314977"/>
            <a:ext cx="5915540" cy="743793"/>
          </a:xfrm>
        </p:spPr>
        <p:txBody>
          <a:bodyPr/>
          <a:lstStyle/>
          <a:p>
            <a:r>
              <a:rPr lang="nb-NO" dirty="0"/>
              <a:t>Vanligste stillinger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F9178F70-12AD-4354-AD8D-484E4B0831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8545" y="1590596"/>
          <a:ext cx="5836024" cy="3460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8158">
                  <a:extLst>
                    <a:ext uri="{9D8B030D-6E8A-4147-A177-3AD203B41FA5}">
                      <a16:colId xmlns:a16="http://schemas.microsoft.com/office/drawing/2014/main" val="3356325169"/>
                    </a:ext>
                  </a:extLst>
                </a:gridCol>
                <a:gridCol w="1267866">
                  <a:extLst>
                    <a:ext uri="{9D8B030D-6E8A-4147-A177-3AD203B41FA5}">
                      <a16:colId xmlns:a16="http://schemas.microsoft.com/office/drawing/2014/main" val="2421977115"/>
                    </a:ext>
                  </a:extLst>
                </a:gridCol>
              </a:tblGrid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1" u="none" strike="noStrike" dirty="0">
                          <a:effectLst/>
                        </a:rPr>
                        <a:t>Stilling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1" u="none" strike="noStrike" dirty="0">
                          <a:effectLst/>
                        </a:rPr>
                        <a:t>Antall</a:t>
                      </a:r>
                      <a:endParaRPr lang="nb-NO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4572206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8530 Rådgiver - KS Trad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5858557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 Rådgiver - Stat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9818057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1408 Førstekonsulent - Stat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7915826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1364 Seniorrådgiver - Stat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1947030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8530 PP-rådgiver - KS Trad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9297577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Konsulent - Spekter Helse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9423538"/>
                  </a:ext>
                </a:extLst>
              </a:tr>
              <a:tr h="407254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Rådgiver - Spekter Helse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617105"/>
                  </a:ext>
                </a:extLst>
              </a:tr>
            </a:tbl>
          </a:graphicData>
        </a:graphic>
      </p:graphicFrame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E0696E0-4BEE-46BD-8205-84548EB8E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86001" y="6350275"/>
            <a:ext cx="2057400" cy="138499"/>
          </a:xfrm>
        </p:spPr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719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2018-19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73423"/>
              </p:ext>
            </p:extLst>
          </p:nvPr>
        </p:nvGraphicFramePr>
        <p:xfrm>
          <a:off x="448887" y="698500"/>
          <a:ext cx="10422312" cy="5882772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98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98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658"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Dato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Aktivitet</a:t>
                      </a:r>
                      <a:endParaRPr lang="nb-NO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Merknad</a:t>
                      </a:r>
                      <a:endParaRPr lang="nb-NO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23.01..2018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Styremøte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Innspill</a:t>
                      </a:r>
                      <a:r>
                        <a:rPr lang="nb-NO" sz="1200" baseline="0" dirty="0">
                          <a:effectLst/>
                        </a:rPr>
                        <a:t> til organisasjonsutvalget, årets aktiviteter, medlemsaktiviteter, årsmøte, frokostseminar, studentarrangement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1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01.03.2018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Nettverkssamling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Styrke samarbeidet mellom fylkesstyret og studentlaget. 13 personer.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14.03.2018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err="1">
                          <a:effectLst/>
                        </a:rPr>
                        <a:t>StudExpo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Fylkesstyremedlem bisto studentlaget med forelesninger. 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04.04.2018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Årsmøte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Årsmelding, regnskap og valg. Rekrutterte nye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styremedlemmer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942420782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07.04.2018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Fylkesledersamling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deltok fra Fylkesstyret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319174386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04.06.2018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Styremøte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Sektormodell der styret jobber etter to sektorer:  Tillitsvalgtarbeid 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Fag/Promotering. Dette for å gjøre ansvarslinjer tydeligere og anvende kapasitet bedre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2530709349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15.08.2018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Arendalsuka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og Styremøte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Arendal.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Ny samling med </a:t>
                      </a:r>
                      <a:r>
                        <a:rPr lang="nb-NO" sz="12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Buskedurd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/Vestfold/Telemark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3522659251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20.09.2018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Fylkesledersamling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deltok fra Fylkesstyret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3164283198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25.09.2018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Styremøte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520547819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24.10.2018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Styremøte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3299320071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25.10.2018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Fagseminar Frokost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Camilla Kring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347910385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01-02.02.2019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Felles tillitsvalgtsamling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Elvestredet Tveit/Kristiansand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2866866594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21-22.03.2019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Regional tillitsvalgtsamling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Nestleder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deltok fra Fylkesstyret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2845191087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28-30.03.2019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Fylkesledersamling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Leder deltok fra Fylkesstyret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2044182315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14.05.2019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Årsmøte/fagseminar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Søgne,</a:t>
                      </a:r>
                      <a:r>
                        <a:rPr lang="nb-NO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Høllen brygge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3885628949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Frokostseminar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Xxx</a:t>
                      </a: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926296034"/>
                  </a:ext>
                </a:extLst>
              </a:tr>
              <a:tr h="28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Oktober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Fagseminar</a:t>
                      </a:r>
                    </a:p>
                  </a:txBody>
                  <a:tcPr marL="33801" marR="338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xxx</a:t>
                      </a:r>
                    </a:p>
                  </a:txBody>
                  <a:tcPr marL="33801" marR="33801" marT="0" marB="0"/>
                </a:tc>
                <a:extLst>
                  <a:ext uri="{0D108BD9-81ED-4DB2-BD59-A6C34878D82A}">
                    <a16:rowId xmlns:a16="http://schemas.microsoft.com/office/drawing/2014/main" val="1269003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4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47582" y="1592714"/>
            <a:ext cx="9540193" cy="3895317"/>
          </a:xfrm>
        </p:spPr>
        <p:txBody>
          <a:bodyPr/>
          <a:lstStyle/>
          <a:p>
            <a:pPr marL="0" indent="0">
              <a:buNone/>
            </a:pPr>
            <a:r>
              <a:rPr lang="nb-NO" sz="1800" dirty="0"/>
              <a:t>Styret har satt opp en aktivitetsplan for resterende 2019, der. </a:t>
            </a:r>
          </a:p>
          <a:p>
            <a:r>
              <a:rPr lang="nb-NO" sz="1800" dirty="0"/>
              <a:t>Juni – Frokostseminar med faglig innlegg</a:t>
            </a:r>
          </a:p>
          <a:p>
            <a:r>
              <a:rPr lang="nb-NO" sz="1800" dirty="0"/>
              <a:t>September /oktober – Fagseminar </a:t>
            </a:r>
          </a:p>
          <a:p>
            <a:r>
              <a:rPr lang="nb-NO" sz="1800" dirty="0"/>
              <a:t>November –nettverksbygging for alle tillitsvalgte (alla samme modell som Elvestredet?)</a:t>
            </a:r>
          </a:p>
          <a:p>
            <a:endParaRPr lang="nb-NO" sz="16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  <p:sp>
        <p:nvSpPr>
          <p:cNvPr id="5" name="Tittel 1"/>
          <p:cNvSpPr txBox="1">
            <a:spLocks/>
          </p:cNvSpPr>
          <p:nvPr/>
        </p:nvSpPr>
        <p:spPr>
          <a:xfrm>
            <a:off x="483844" y="794182"/>
            <a:ext cx="7887387" cy="4849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2900"/>
              </a:lnSpc>
              <a:spcBef>
                <a:spcPct val="0"/>
              </a:spcBef>
              <a:buNone/>
              <a:defRPr sz="2600" b="1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/>
              <a:t>Handlings-/aktivitetsplan for 2019</a:t>
            </a:r>
          </a:p>
        </p:txBody>
      </p:sp>
    </p:spTree>
    <p:extLst>
      <p:ext uri="{BB962C8B-B14F-4D97-AF65-F5344CB8AC3E}">
        <p14:creationId xmlns:p14="http://schemas.microsoft.com/office/powerpoint/2010/main" val="1630049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1163782" y="935826"/>
            <a:ext cx="9535598" cy="56894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Styret skal bestå av minimum en leder og en nestleder. Styrets sammensetning bør gjenspeile medlemsmassen i regionen. Studentlag i fylket/regionen kan representeres i fylkesstyret av representant valgt av studentmedlemmene.</a:t>
            </a:r>
          </a:p>
          <a:p>
            <a:pPr marL="0" indent="0">
              <a:buNone/>
            </a:pPr>
            <a:r>
              <a:rPr lang="nb-NO" sz="1800" b="1" dirty="0"/>
              <a:t>Sittende styre:</a:t>
            </a:r>
          </a:p>
          <a:p>
            <a:r>
              <a:rPr lang="nb-NO" sz="1600" dirty="0">
                <a:solidFill>
                  <a:schemeClr val="tx1"/>
                </a:solidFill>
              </a:rPr>
              <a:t>Arnstein Lona, Sørlandet Sykehus, leder (2017-2019)</a:t>
            </a:r>
          </a:p>
          <a:p>
            <a:r>
              <a:rPr lang="nb-NO" sz="1600" dirty="0">
                <a:solidFill>
                  <a:schemeClr val="tx1"/>
                </a:solidFill>
              </a:rPr>
              <a:t>Jo Vegard Aardal, Statens Vegvesen, nestleder (2018-2019)</a:t>
            </a:r>
          </a:p>
          <a:p>
            <a:r>
              <a:rPr lang="nb-NO" sz="1600" dirty="0">
                <a:solidFill>
                  <a:schemeClr val="tx1"/>
                </a:solidFill>
              </a:rPr>
              <a:t>Terese Birkeland, Student og styremedlem </a:t>
            </a:r>
            <a:r>
              <a:rPr lang="nb-NO" sz="1600" dirty="0" err="1">
                <a:solidFill>
                  <a:schemeClr val="tx1"/>
                </a:solidFill>
              </a:rPr>
              <a:t>UiA</a:t>
            </a:r>
            <a:r>
              <a:rPr lang="nb-NO" sz="1600" dirty="0">
                <a:solidFill>
                  <a:schemeClr val="tx1"/>
                </a:solidFill>
              </a:rPr>
              <a:t>, Fylkesstyremedlem (2017-2019)</a:t>
            </a:r>
          </a:p>
          <a:p>
            <a:r>
              <a:rPr lang="nb-NO" sz="1600" dirty="0">
                <a:solidFill>
                  <a:schemeClr val="tx1"/>
                </a:solidFill>
              </a:rPr>
              <a:t>Vidar Jortveit, Stiftelsen Miljøfyrtårn, styremedlem (2018-2020)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Christen Egeland, Kristiansand kommune, By og samfunnsenheten, Fylkesstyremedlem (2018-2020)</a:t>
            </a:r>
          </a:p>
          <a:p>
            <a:r>
              <a:rPr lang="nb-NO" sz="1600" dirty="0" err="1">
                <a:solidFill>
                  <a:schemeClr val="tx1"/>
                </a:solidFill>
              </a:rPr>
              <a:t>Ghattas</a:t>
            </a:r>
            <a:r>
              <a:rPr lang="nb-NO" sz="1600" dirty="0">
                <a:solidFill>
                  <a:schemeClr val="tx1"/>
                </a:solidFill>
              </a:rPr>
              <a:t> </a:t>
            </a:r>
            <a:r>
              <a:rPr lang="nb-NO" sz="1600" dirty="0" err="1">
                <a:solidFill>
                  <a:schemeClr val="tx1"/>
                </a:solidFill>
              </a:rPr>
              <a:t>Sayej</a:t>
            </a:r>
            <a:r>
              <a:rPr lang="nb-NO" sz="1600" dirty="0">
                <a:solidFill>
                  <a:schemeClr val="tx1"/>
                </a:solidFill>
              </a:rPr>
              <a:t>, Vest-Agder fylkeskommune, Varamedlem (2018-2019)</a:t>
            </a:r>
          </a:p>
          <a:p>
            <a:r>
              <a:rPr lang="nb-NO" sz="1600" dirty="0">
                <a:solidFill>
                  <a:schemeClr val="tx1"/>
                </a:solidFill>
              </a:rPr>
              <a:t>Julie </a:t>
            </a:r>
            <a:r>
              <a:rPr lang="nb-NO" sz="1600" dirty="0" err="1">
                <a:solidFill>
                  <a:schemeClr val="tx1"/>
                </a:solidFill>
              </a:rPr>
              <a:t>Philman</a:t>
            </a:r>
            <a:r>
              <a:rPr lang="nb-NO" sz="1600" dirty="0">
                <a:solidFill>
                  <a:schemeClr val="tx1"/>
                </a:solidFill>
              </a:rPr>
              <a:t>, Universitetet i Agder, Fylkesstyremedlem 2018-2020)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b="1" dirty="0"/>
              <a:t>Medlemmer som er gått ut ekstraordinært:</a:t>
            </a:r>
          </a:p>
          <a:p>
            <a:r>
              <a:rPr lang="nb-NO" sz="1600" dirty="0">
                <a:solidFill>
                  <a:schemeClr val="tx1"/>
                </a:solidFill>
              </a:rPr>
              <a:t>Kjersti </a:t>
            </a:r>
            <a:r>
              <a:rPr lang="nb-NO" sz="1600" dirty="0" err="1">
                <a:solidFill>
                  <a:schemeClr val="tx1"/>
                </a:solidFill>
              </a:rPr>
              <a:t>Qveim</a:t>
            </a:r>
            <a:r>
              <a:rPr lang="nb-NO" sz="1600" dirty="0">
                <a:solidFill>
                  <a:schemeClr val="tx1"/>
                </a:solidFill>
              </a:rPr>
              <a:t> Leikanger, NAV (Styremedlem 2018-2020)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Siw Lene </a:t>
            </a:r>
            <a:r>
              <a:rPr lang="nb-NO" sz="1600" dirty="0" err="1">
                <a:solidFill>
                  <a:schemeClr val="tx1"/>
                </a:solidFill>
              </a:rPr>
              <a:t>Dyvold</a:t>
            </a:r>
            <a:r>
              <a:rPr lang="nb-NO" sz="1600" dirty="0">
                <a:solidFill>
                  <a:schemeClr val="tx1"/>
                </a:solidFill>
              </a:rPr>
              <a:t>, Aust-Agder fylkeskommune, styremedlem (2017-2019)</a:t>
            </a: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263614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Fylkesstyret Agder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16</a:t>
            </a:fld>
            <a:endParaRPr lang="nb-NO"/>
          </a:p>
        </p:txBody>
      </p:sp>
      <p:graphicFrame>
        <p:nvGraphicFramePr>
          <p:cNvPr id="13" name="Plassholder for innhold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25829"/>
              </p:ext>
            </p:extLst>
          </p:nvPr>
        </p:nvGraphicFramePr>
        <p:xfrm>
          <a:off x="914399" y="1388225"/>
          <a:ext cx="9814677" cy="5021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Rett linje 13"/>
          <p:cNvCxnSpPr/>
          <p:nvPr/>
        </p:nvCxnSpPr>
        <p:spPr>
          <a:xfrm>
            <a:off x="1837113" y="1388225"/>
            <a:ext cx="0" cy="2069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1837113" y="3906982"/>
            <a:ext cx="0" cy="432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266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17</a:t>
            </a:fld>
            <a:endParaRPr lang="nb-NO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1336987" y="631026"/>
            <a:ext cx="9540193" cy="4555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Styret skal bestå av minimum en leder og en nestleder. Styrets sammensetning bør gjenspeile medlemsmassen i regionen. Studentlag i fylket/regionen kan representeres i fylkesstyret av representant valgt av studentmedlemmene.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b="1" dirty="0"/>
              <a:t>Forslag til nytt styre 14.05.2019:</a:t>
            </a:r>
          </a:p>
          <a:p>
            <a:r>
              <a:rPr lang="nb-NO" sz="1600" dirty="0">
                <a:solidFill>
                  <a:schemeClr val="tx1"/>
                </a:solidFill>
              </a:rPr>
              <a:t>Arnstein Lona, Sørlandet Sykehus, leder (2019-2020)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Jo Vegard Aardal, Statens Vegvesen, nestleder (2019-2020)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Terese Birkeland, Student ved universitetet i Agder, styremedlem (2019-2020)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Vidar Jortveit, Stiftelsen Miljøfyrtårn, styremedlem (2018-2020)</a:t>
            </a:r>
          </a:p>
          <a:p>
            <a:r>
              <a:rPr lang="nb-NO" sz="1600" dirty="0" err="1">
                <a:solidFill>
                  <a:schemeClr val="tx1"/>
                </a:solidFill>
              </a:rPr>
              <a:t>Ghattas</a:t>
            </a:r>
            <a:r>
              <a:rPr lang="nb-NO" sz="1600" dirty="0">
                <a:solidFill>
                  <a:schemeClr val="tx1"/>
                </a:solidFill>
              </a:rPr>
              <a:t> </a:t>
            </a:r>
            <a:r>
              <a:rPr lang="nb-NO" sz="1600" dirty="0" err="1">
                <a:solidFill>
                  <a:schemeClr val="tx1"/>
                </a:solidFill>
              </a:rPr>
              <a:t>Sayej</a:t>
            </a:r>
            <a:r>
              <a:rPr lang="nb-NO" sz="1600" dirty="0">
                <a:solidFill>
                  <a:schemeClr val="tx1"/>
                </a:solidFill>
              </a:rPr>
              <a:t>, Vest-Agder fylkeskommune, Varamedlem (2019-2020)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Celine Jansen (Styremedlem 2019-2020)</a:t>
            </a:r>
          </a:p>
          <a:p>
            <a:r>
              <a:rPr lang="nb-NO" sz="1600" dirty="0">
                <a:solidFill>
                  <a:schemeClr val="tx1"/>
                </a:solidFill>
              </a:rPr>
              <a:t>Aleksandra </a:t>
            </a:r>
            <a:r>
              <a:rPr lang="nb-NO" sz="1600" dirty="0" err="1">
                <a:solidFill>
                  <a:schemeClr val="tx1"/>
                </a:solidFill>
              </a:rPr>
              <a:t>Cyganska</a:t>
            </a:r>
            <a:r>
              <a:rPr lang="nb-NO" sz="1600" dirty="0">
                <a:solidFill>
                  <a:schemeClr val="tx1"/>
                </a:solidFill>
              </a:rPr>
              <a:t>, NAV </a:t>
            </a:r>
            <a:r>
              <a:rPr lang="nb-NO" sz="1600" dirty="0" err="1">
                <a:solidFill>
                  <a:schemeClr val="tx1"/>
                </a:solidFill>
              </a:rPr>
              <a:t>kristiansand</a:t>
            </a:r>
            <a:r>
              <a:rPr lang="nb-NO" sz="1600" dirty="0">
                <a:solidFill>
                  <a:schemeClr val="tx1"/>
                </a:solidFill>
              </a:rPr>
              <a:t>, (Styremedlem 2019-2020)</a:t>
            </a:r>
          </a:p>
          <a:p>
            <a:endParaRPr lang="nb-NO" sz="16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chemeClr val="tx1"/>
              </a:solidFill>
            </a:endParaRPr>
          </a:p>
          <a:p>
            <a:endParaRPr lang="nb-NO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62926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2209801" y="1975978"/>
            <a:ext cx="7160623" cy="20005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6600" dirty="0"/>
              <a:t>Årsmøte slutt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88100"/>
            <a:ext cx="2057400" cy="139700"/>
          </a:xfrm>
        </p:spPr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094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Samfunnsviterne – hvem er vi?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Årsmøte Agder 04. mai 2018</a:t>
            </a:r>
          </a:p>
        </p:txBody>
      </p:sp>
    </p:spTree>
    <p:extLst>
      <p:ext uri="{BB962C8B-B14F-4D97-AF65-F5344CB8AC3E}">
        <p14:creationId xmlns:p14="http://schemas.microsoft.com/office/powerpoint/2010/main" val="202913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Vedtekter for Samfunnsviterne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72634" y="1111840"/>
            <a:ext cx="9540193" cy="4670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§ 7 FYLKESAVDELINGER</a:t>
            </a:r>
            <a:endParaRPr lang="nb-NO" sz="2000" dirty="0"/>
          </a:p>
          <a:p>
            <a:pPr marL="0" indent="0">
              <a:buNone/>
            </a:pPr>
            <a:r>
              <a:rPr lang="nb-NO" sz="2000" dirty="0"/>
              <a:t>En fylkesavdeling består av medlemmer av Samfunnsviterne innenfor en geografisk enhet, avgrenset til et fylke eller en region. </a:t>
            </a:r>
          </a:p>
          <a:p>
            <a:pPr marL="0" indent="0">
              <a:buNone/>
            </a:pPr>
            <a:r>
              <a:rPr lang="nb-NO" sz="2000" dirty="0"/>
              <a:t>Opprettelse av fylkesavdelinger godkjennes av hovedstyret.</a:t>
            </a:r>
          </a:p>
          <a:p>
            <a:pPr marL="0" indent="0">
              <a:buNone/>
            </a:pPr>
            <a:r>
              <a:rPr lang="nb-NO" sz="2000" dirty="0"/>
              <a:t>Fylkesavdelingene skal arbeide innenfor foreningens vedtekter, mål og retningslinjer, med hovedfokus på: </a:t>
            </a:r>
          </a:p>
          <a:p>
            <a:r>
              <a:rPr lang="nb-NO" sz="2000" dirty="0"/>
              <a:t>Organisasjonsbygging </a:t>
            </a:r>
          </a:p>
          <a:p>
            <a:r>
              <a:rPr lang="nb-NO" sz="2000" dirty="0"/>
              <a:t>Rekruttering </a:t>
            </a:r>
          </a:p>
          <a:p>
            <a:r>
              <a:rPr lang="nb-NO" sz="2000" dirty="0"/>
              <a:t>Nettverksbygging </a:t>
            </a:r>
          </a:p>
          <a:p>
            <a:r>
              <a:rPr lang="nb-NO" sz="2000" dirty="0"/>
              <a:t>Faglige aktiviteter</a:t>
            </a:r>
          </a:p>
          <a:p>
            <a:pPr marL="0" indent="0">
              <a:buNone/>
            </a:pPr>
            <a:r>
              <a:rPr lang="nb-NO" sz="2000" dirty="0"/>
              <a:t>Fylkesavdelingene skal holde seg innenfor årlige økonomiske rammer fastsatt av landsmøtet/hovedstyret og kan utover dette ikke pådra Samfunnsviterne økonomisk ansvar.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40490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>
                <a:cs typeface="Arial" pitchFamily="34" charset="0"/>
              </a:rPr>
              <a:t>Fagforening i vekst – utfordring?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789" t="3969" r="8736" b="4575"/>
          <a:stretch>
            <a:fillRect/>
          </a:stretch>
        </p:blipFill>
        <p:spPr bwMode="auto">
          <a:xfrm>
            <a:off x="2920095" y="1135775"/>
            <a:ext cx="6392636" cy="525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05684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Arial" pitchFamily="34" charset="0"/>
                <a:cs typeface="Arial" pitchFamily="34" charset="0"/>
              </a:rPr>
              <a:t>Utfordring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30587" y="1319257"/>
            <a:ext cx="5621189" cy="4055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2800" dirty="0">
                <a:cs typeface="Arial" pitchFamily="34" charset="0"/>
              </a:rPr>
              <a:t>	</a:t>
            </a:r>
            <a:r>
              <a:rPr lang="nb-NO" sz="2400" dirty="0">
                <a:cs typeface="Arial" pitchFamily="34" charset="0"/>
              </a:rPr>
              <a:t>Ikke profesjonsutdanning</a:t>
            </a:r>
          </a:p>
          <a:p>
            <a:pPr>
              <a:buNone/>
            </a:pPr>
            <a:r>
              <a:rPr lang="nb-NO" sz="2400" dirty="0"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sz="2400" dirty="0">
                <a:cs typeface="Arial" pitchFamily="34" charset="0"/>
              </a:rPr>
              <a:t>	Akademikerforening – for </a:t>
            </a:r>
            <a:r>
              <a:rPr lang="nb-NO" sz="2400" b="1" dirty="0">
                <a:cs typeface="Arial" pitchFamily="34" charset="0"/>
              </a:rPr>
              <a:t>samfunnsvitere</a:t>
            </a:r>
            <a:r>
              <a:rPr lang="nb-NO" sz="2400" dirty="0">
                <a:cs typeface="Arial" pitchFamily="34" charset="0"/>
              </a:rPr>
              <a:t> og </a:t>
            </a:r>
            <a:r>
              <a:rPr lang="nb-NO" sz="2400" b="1" dirty="0">
                <a:cs typeface="Arial" pitchFamily="34" charset="0"/>
              </a:rPr>
              <a:t>humanister</a:t>
            </a:r>
          </a:p>
          <a:p>
            <a:pPr>
              <a:buNone/>
            </a:pPr>
            <a:r>
              <a:rPr lang="nb-NO" sz="2400" dirty="0"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b-NO" sz="2400" dirty="0">
                <a:cs typeface="Arial" pitchFamily="34" charset="0"/>
              </a:rPr>
              <a:t>	Stor spennvidde i medlemmenes faglige utdanning og jobbinnhold/rolle hos nåværende arbeidsgiver - </a:t>
            </a:r>
            <a:r>
              <a:rPr lang="nb-NO" sz="2400" dirty="0">
                <a:ea typeface="ＭＳ Ｐゴシック" pitchFamily="34" charset="-128"/>
                <a:cs typeface="Arial" pitchFamily="34" charset="0"/>
              </a:rPr>
              <a:t>medlemmer i ca 1400 forskjellige virksomheter</a:t>
            </a:r>
            <a:r>
              <a:rPr lang="nb-NO" sz="2400" dirty="0">
                <a:cs typeface="Arial" pitchFamily="34" charset="0"/>
              </a:rPr>
              <a:t> </a:t>
            </a:r>
          </a:p>
          <a:p>
            <a:pPr>
              <a:buNone/>
            </a:pPr>
            <a:endParaRPr lang="nb-NO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Documents and Settings\dh42\Lokale innstillinger\Temporary Internet Files\Content.IE5\316JFG86\MP900385553[1].jpg"/>
          <p:cNvPicPr>
            <a:picLocks noChangeAspect="1" noChangeArrowheads="1"/>
          </p:cNvPicPr>
          <p:nvPr/>
        </p:nvPicPr>
        <p:blipFill>
          <a:blip r:embed="rId2"/>
          <a:srcRect l="17473" r="8410"/>
          <a:stretch>
            <a:fillRect/>
          </a:stretch>
        </p:blipFill>
        <p:spPr bwMode="auto">
          <a:xfrm>
            <a:off x="1196788" y="1319257"/>
            <a:ext cx="3976638" cy="383240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645776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cs typeface="Arial" pitchFamily="34" charset="0"/>
              </a:rPr>
              <a:t>Utfordring</a:t>
            </a:r>
            <a:endParaRPr lang="nb-NO" sz="2000" dirty="0">
              <a:cs typeface="Arial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16286" y="1532486"/>
            <a:ext cx="5802726" cy="3905102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nb-NO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3200" dirty="0">
                <a:cs typeface="Arial" pitchFamily="34" charset="0"/>
              </a:rPr>
              <a:t>Hvordan kommunisere til medlemmene hvordan de kan bli mer bevisste på sin kompetanse og ”</a:t>
            </a:r>
            <a:r>
              <a:rPr lang="nb-NO" sz="3200" i="1" dirty="0">
                <a:cs typeface="Arial" pitchFamily="34" charset="0"/>
              </a:rPr>
              <a:t>selge</a:t>
            </a:r>
            <a:r>
              <a:rPr lang="nb-NO" sz="3200" dirty="0">
                <a:cs typeface="Arial" pitchFamily="34" charset="0"/>
              </a:rPr>
              <a:t>” den til arbeidsgivere og til samfunnet?</a:t>
            </a:r>
          </a:p>
          <a:p>
            <a:endParaRPr lang="nb-NO" dirty="0"/>
          </a:p>
        </p:txBody>
      </p:sp>
      <p:pic>
        <p:nvPicPr>
          <p:cNvPr id="5123" name="Picture 3" descr="C:\Documents and Settings\dh42\Lokale innstillinger\Temporary Internet Files\Content.IE5\Z6N4ARUB\MC90043599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6447" y="1532485"/>
            <a:ext cx="3897049" cy="390510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058639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18315" y="1376405"/>
            <a:ext cx="6371344" cy="41368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b-NO" sz="2800" b="1" dirty="0">
                <a:cs typeface="Arial" pitchFamily="34" charset="0"/>
              </a:rPr>
              <a:t>Identiteten endrer seg over tid </a:t>
            </a:r>
          </a:p>
          <a:p>
            <a:pPr>
              <a:lnSpc>
                <a:spcPct val="100000"/>
              </a:lnSpc>
            </a:pPr>
            <a:r>
              <a:rPr lang="nb-NO" sz="2800" dirty="0">
                <a:cs typeface="Arial" pitchFamily="34" charset="0"/>
              </a:rPr>
              <a:t>Hos studenter og nyutdannede er identiteten knyttet til faget - stolthet over å være statsvitere, antropologer, filologer </a:t>
            </a:r>
            <a:r>
              <a:rPr lang="nb-NO" sz="2800" dirty="0" err="1">
                <a:cs typeface="Arial" pitchFamily="34" charset="0"/>
              </a:rPr>
              <a:t>etc</a:t>
            </a:r>
            <a:endParaRPr lang="nb-NO" sz="2800" dirty="0">
              <a:cs typeface="Arial" pitchFamily="34" charset="0"/>
            </a:endParaRPr>
          </a:p>
          <a:p>
            <a:pPr>
              <a:lnSpc>
                <a:spcPct val="100000"/>
              </a:lnSpc>
            </a:pPr>
            <a:r>
              <a:rPr lang="nb-NO" sz="2800" dirty="0">
                <a:cs typeface="Arial" pitchFamily="34" charset="0"/>
              </a:rPr>
              <a:t>Etter noen år yrkeslivet: identiteten til arbeidsplassen tar over for den faglige identiteten - Vi blir rådgivere, saksbehandlere, konsulenter, ledere osv.</a:t>
            </a:r>
          </a:p>
          <a:p>
            <a:pPr>
              <a:lnSpc>
                <a:spcPct val="100000"/>
              </a:lnSpc>
            </a:pPr>
            <a:endParaRPr lang="nb-NO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</a:pPr>
            <a:endParaRPr lang="nb-NO" sz="1800" dirty="0"/>
          </a:p>
        </p:txBody>
      </p:sp>
      <p:pic>
        <p:nvPicPr>
          <p:cNvPr id="7170" name="Picture 2" descr="C:\Documents and Settings\dh42\Lokale innstillinger\Temporary Internet Files\Content.IE5\4NIYMC3W\MC90044143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5424" y="1197018"/>
            <a:ext cx="4145719" cy="414571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240235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8412"/>
            <a:ext cx="6881945" cy="743793"/>
          </a:xfrm>
        </p:spPr>
        <p:txBody>
          <a:bodyPr/>
          <a:lstStyle/>
          <a:p>
            <a:r>
              <a:rPr lang="nb-NO" sz="3600" dirty="0">
                <a:cs typeface="Arial" pitchFamily="34" charset="0"/>
              </a:rPr>
              <a:t>14 fagkategorier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42807" y="1242205"/>
            <a:ext cx="5167993" cy="5296619"/>
          </a:xfrm>
        </p:spPr>
        <p:txBody>
          <a:bodyPr>
            <a:normAutofit fontScale="25000" lnSpcReduction="20000"/>
          </a:bodyPr>
          <a:lstStyle/>
          <a:p>
            <a:r>
              <a:rPr lang="nb-NO" sz="8000" dirty="0">
                <a:cs typeface="Arial" pitchFamily="34" charset="0"/>
              </a:rPr>
              <a:t>Arkeologi </a:t>
            </a:r>
          </a:p>
          <a:p>
            <a:r>
              <a:rPr lang="nb-NO" sz="8000" dirty="0" err="1">
                <a:cs typeface="Arial" pitchFamily="34" charset="0"/>
              </a:rPr>
              <a:t>Filosofi/Idéstudier</a:t>
            </a:r>
            <a:r>
              <a:rPr lang="nb-NO" sz="8000" dirty="0">
                <a:cs typeface="Arial" pitchFamily="34" charset="0"/>
              </a:rPr>
              <a:t> </a:t>
            </a:r>
          </a:p>
          <a:p>
            <a:r>
              <a:rPr lang="nb-NO" sz="8000" dirty="0">
                <a:cs typeface="Arial" pitchFamily="34" charset="0"/>
              </a:rPr>
              <a:t>Geografi/Samfunnsgeografi</a:t>
            </a:r>
          </a:p>
          <a:p>
            <a:r>
              <a:rPr lang="nb-NO" sz="8000" dirty="0">
                <a:cs typeface="Arial" pitchFamily="34" charset="0"/>
              </a:rPr>
              <a:t>Historie</a:t>
            </a:r>
          </a:p>
          <a:p>
            <a:r>
              <a:rPr lang="nb-NO" sz="8000" dirty="0">
                <a:cs typeface="Arial" pitchFamily="34" charset="0"/>
              </a:rPr>
              <a:t>Kriminologi/Offentlig rett</a:t>
            </a:r>
          </a:p>
          <a:p>
            <a:r>
              <a:rPr lang="nb-NO" sz="8000" dirty="0">
                <a:cs typeface="Arial" pitchFamily="34" charset="0"/>
              </a:rPr>
              <a:t>Kultur/Religion/Estetiske fag</a:t>
            </a:r>
          </a:p>
          <a:p>
            <a:r>
              <a:rPr lang="nb-NO" sz="8000" dirty="0">
                <a:cs typeface="Arial" pitchFamily="34" charset="0"/>
              </a:rPr>
              <a:t>Medievitenskap/PR/Informasjon/Media</a:t>
            </a:r>
          </a:p>
          <a:p>
            <a:r>
              <a:rPr lang="nb-NO" sz="8000" dirty="0">
                <a:cs typeface="Arial" pitchFamily="34" charset="0"/>
              </a:rPr>
              <a:t>Pedagogikk</a:t>
            </a:r>
          </a:p>
          <a:p>
            <a:r>
              <a:rPr lang="nb-NO" sz="8000" dirty="0">
                <a:cs typeface="Arial" pitchFamily="34" charset="0"/>
              </a:rPr>
              <a:t>Psykologi</a:t>
            </a:r>
          </a:p>
          <a:p>
            <a:r>
              <a:rPr lang="nb-NO" sz="8000" dirty="0">
                <a:cs typeface="Arial" pitchFamily="34" charset="0"/>
              </a:rPr>
              <a:t>Samfunnsøkonomi </a:t>
            </a:r>
          </a:p>
          <a:p>
            <a:r>
              <a:rPr lang="nb-NO" sz="8000" dirty="0">
                <a:cs typeface="Arial" pitchFamily="34" charset="0"/>
              </a:rPr>
              <a:t>Sosialantropologi</a:t>
            </a:r>
          </a:p>
          <a:p>
            <a:r>
              <a:rPr lang="nb-NO" sz="8000" dirty="0">
                <a:cs typeface="Arial" pitchFamily="34" charset="0"/>
              </a:rPr>
              <a:t>Sosiologi</a:t>
            </a:r>
          </a:p>
          <a:p>
            <a:r>
              <a:rPr lang="nb-NO" sz="8000" dirty="0">
                <a:cs typeface="Arial" pitchFamily="34" charset="0"/>
              </a:rPr>
              <a:t>Språk/Litteratur</a:t>
            </a:r>
          </a:p>
          <a:p>
            <a:r>
              <a:rPr lang="nb-NO" sz="8000" dirty="0">
                <a:cs typeface="Arial" pitchFamily="34" charset="0"/>
              </a:rPr>
              <a:t>Statsvitenskap/</a:t>
            </a:r>
            <a:r>
              <a:rPr lang="nb-NO" sz="8000" dirty="0" err="1">
                <a:cs typeface="Arial" pitchFamily="34" charset="0"/>
              </a:rPr>
              <a:t>Admistrasjon</a:t>
            </a:r>
            <a:r>
              <a:rPr lang="nb-NO" sz="8000" dirty="0">
                <a:cs typeface="Arial" pitchFamily="34" charset="0"/>
              </a:rPr>
              <a:t>/</a:t>
            </a:r>
            <a:br>
              <a:rPr lang="nb-NO" sz="8000" dirty="0">
                <a:cs typeface="Arial" pitchFamily="34" charset="0"/>
              </a:rPr>
            </a:br>
            <a:r>
              <a:rPr lang="nb-NO" sz="8000" dirty="0">
                <a:cs typeface="Arial" pitchFamily="34" charset="0"/>
              </a:rPr>
              <a:t>Organisasjon/ Ledelse</a:t>
            </a:r>
          </a:p>
          <a:p>
            <a:endParaRPr lang="nb-N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5" name="Picture 5" descr="C:\Documents and Settings\dh42\Lokale innstillinger\Temporary Internet Files\Content.IE5\JKLGIDU1\MC90025005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42205"/>
            <a:ext cx="3964627" cy="497848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789" t="3969" r="8736" b="4575"/>
          <a:stretch>
            <a:fillRect/>
          </a:stretch>
        </p:blipFill>
        <p:spPr bwMode="auto">
          <a:xfrm>
            <a:off x="1102659" y="3171769"/>
            <a:ext cx="3776368" cy="311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55458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jobber samfunnsvitere og humanister?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96874" y="2255766"/>
            <a:ext cx="4494781" cy="3895317"/>
          </a:xfrm>
        </p:spPr>
        <p:txBody>
          <a:bodyPr>
            <a:noAutofit/>
          </a:bodyPr>
          <a:lstStyle/>
          <a:p>
            <a:r>
              <a:rPr lang="nb-NO" sz="2000" dirty="0"/>
              <a:t>Bistand og utviklingsarbeid</a:t>
            </a:r>
          </a:p>
          <a:p>
            <a:r>
              <a:rPr lang="nb-NO" sz="2000" dirty="0"/>
              <a:t>Forskning</a:t>
            </a:r>
          </a:p>
          <a:p>
            <a:r>
              <a:rPr lang="nb-NO" sz="2000" dirty="0"/>
              <a:t>Helse og velferd</a:t>
            </a:r>
          </a:p>
          <a:p>
            <a:r>
              <a:rPr lang="nb-NO" sz="2000" dirty="0"/>
              <a:t>HR</a:t>
            </a:r>
          </a:p>
          <a:p>
            <a:r>
              <a:rPr lang="nb-NO" sz="2000" dirty="0"/>
              <a:t>Innvandring/integrering</a:t>
            </a:r>
          </a:p>
          <a:p>
            <a:r>
              <a:rPr lang="nb-NO" sz="2000" dirty="0"/>
              <a:t>Internasjonalt/områdekunnskap</a:t>
            </a:r>
          </a:p>
          <a:p>
            <a:r>
              <a:rPr lang="nb-NO" sz="2000" dirty="0"/>
              <a:t>Kunst og kultur</a:t>
            </a:r>
          </a:p>
          <a:p>
            <a:r>
              <a:rPr lang="nb-NO" sz="2000" dirty="0"/>
              <a:t>Likestilling og menneskerettigheter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25</a:t>
            </a:fld>
            <a:endParaRPr lang="nb-NO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6215830" y="2255765"/>
            <a:ext cx="4494781" cy="38953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ts val="1900"/>
              </a:lnSpc>
              <a:spcBef>
                <a:spcPts val="1000"/>
              </a:spcBef>
              <a:buFont typeface="Georgia" panose="02040502050405020303" pitchFamily="18" charset="0"/>
              <a:buChar char="●"/>
              <a:defRPr sz="14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66000" indent="-22860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indent="-21600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14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80000" indent="-21600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14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ts val="1900"/>
              </a:lnSpc>
              <a:spcBef>
                <a:spcPts val="0"/>
              </a:spcBef>
              <a:buFont typeface="Georgia" panose="02040502050405020303" pitchFamily="18" charset="0"/>
              <a:buChar char="-"/>
              <a:defRPr sz="14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000" dirty="0"/>
              <a:t>Litteratur</a:t>
            </a:r>
          </a:p>
          <a:p>
            <a:r>
              <a:rPr lang="nb-NO" sz="2000" dirty="0"/>
              <a:t>Media</a:t>
            </a:r>
          </a:p>
          <a:p>
            <a:r>
              <a:rPr lang="nb-NO" sz="2000" dirty="0"/>
              <a:t>Museum, arkiv og kulturvern</a:t>
            </a:r>
          </a:p>
          <a:p>
            <a:r>
              <a:rPr lang="nb-NO" sz="2000" dirty="0"/>
              <a:t>Religion og livssyn</a:t>
            </a:r>
          </a:p>
          <a:p>
            <a:r>
              <a:rPr lang="nb-NO" sz="2000" dirty="0"/>
              <a:t>Saksbehandling/utredning/analyse</a:t>
            </a:r>
          </a:p>
          <a:p>
            <a:r>
              <a:rPr lang="nb-NO" sz="2000" dirty="0"/>
              <a:t>Språk/oversettelse</a:t>
            </a:r>
          </a:p>
          <a:p>
            <a:r>
              <a:rPr lang="nb-NO" sz="2000" dirty="0"/>
              <a:t>Utdanning og oppvekst</a:t>
            </a:r>
          </a:p>
        </p:txBody>
      </p:sp>
    </p:spTree>
    <p:extLst>
      <p:ext uri="{BB962C8B-B14F-4D97-AF65-F5344CB8AC3E}">
        <p14:creationId xmlns:p14="http://schemas.microsoft.com/office/powerpoint/2010/main" val="2163549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2209801" y="1975978"/>
            <a:ext cx="7160623" cy="20005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b-NO" sz="6600" dirty="0"/>
              <a:t>Takk og vel hjem!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88100"/>
            <a:ext cx="2057400" cy="139700"/>
          </a:xfrm>
        </p:spPr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47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Årsmøtet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59187" y="935826"/>
            <a:ext cx="9540193" cy="4555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Fylkesavdelingene avholder årsmøte hvert år. Det må avholdes årsmøte minst ti uker før landsmøtet. Innkalling skjer med seks ukers varsel.</a:t>
            </a:r>
          </a:p>
          <a:p>
            <a:pPr marL="0" indent="0">
              <a:buNone/>
            </a:pPr>
            <a:r>
              <a:rPr lang="nb-NO" sz="1800" b="1" dirty="0"/>
              <a:t>På årsmøtet behandles:</a:t>
            </a:r>
            <a:endParaRPr lang="nb-NO" sz="1800" dirty="0"/>
          </a:p>
          <a:p>
            <a:r>
              <a:rPr lang="nb-NO" sz="1800" dirty="0"/>
              <a:t>Årsberetning</a:t>
            </a:r>
          </a:p>
          <a:p>
            <a:r>
              <a:rPr lang="nb-NO" sz="1800" dirty="0"/>
              <a:t>Oversikt over utgifter og inntekter i perioden</a:t>
            </a:r>
          </a:p>
          <a:p>
            <a:r>
              <a:rPr lang="nb-NO" sz="1800" dirty="0"/>
              <a:t>Oppstilling av inntekter og utgifter i neste periode</a:t>
            </a:r>
          </a:p>
          <a:p>
            <a:r>
              <a:rPr lang="nb-NO" sz="1800" dirty="0"/>
              <a:t>Handlingsprogram</a:t>
            </a:r>
          </a:p>
          <a:p>
            <a:r>
              <a:rPr lang="nb-NO" sz="1800" dirty="0"/>
              <a:t>Årsmøtesaker</a:t>
            </a:r>
          </a:p>
          <a:p>
            <a:r>
              <a:rPr lang="nb-NO" sz="1800" dirty="0"/>
              <a:t>Saker som ønskes framlagt for landsmøtet, herunder forslag til vedtektsendringer og valg av delegater til landsmøtet. Fylkesavdelingene bør etterstrebe at delegatene er representative for medlemsmassen. Årsmøtet kan gi styret fullmakter i slike saker</a:t>
            </a:r>
          </a:p>
          <a:p>
            <a:r>
              <a:rPr lang="nb-NO" sz="1800" dirty="0"/>
              <a:t>Valg av styre</a:t>
            </a:r>
          </a:p>
          <a:p>
            <a:pPr marL="0" indent="0">
              <a:buNone/>
            </a:pPr>
            <a:r>
              <a:rPr lang="nb-NO" sz="1800" dirty="0"/>
              <a:t>Styret skal bestå av minimum en leder og en nestleder. Styrets sammensetning bør gjenspeile medlemsmassen i regionen. Studentlag i fylket/regionen kan representeres i fylkesstyret av representant valgt av studentmedlemmene.</a:t>
            </a:r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1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Innkalling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20656" y="903783"/>
            <a:ext cx="3748533" cy="5208918"/>
          </a:xfrm>
        </p:spPr>
        <p:txBody>
          <a:bodyPr>
            <a:normAutofit/>
          </a:bodyPr>
          <a:lstStyle/>
          <a:p>
            <a:r>
              <a:rPr lang="nb-NO" dirty="0"/>
              <a:t>Velkommen til årsmøte i Kristiansand!</a:t>
            </a:r>
          </a:p>
          <a:p>
            <a:r>
              <a:rPr lang="nb-NO" dirty="0"/>
              <a:t>Tid og sted: 14.mai. Høllen brygge Søgne.</a:t>
            </a:r>
          </a:p>
          <a:p>
            <a:r>
              <a:rPr lang="nb-NO" dirty="0"/>
              <a:t>Det vil bli enkel servering &amp; drikke. </a:t>
            </a:r>
          </a:p>
          <a:p>
            <a:r>
              <a:rPr lang="nb-NO" dirty="0"/>
              <a:t>Årsmøtet inneholder de vanlige postene som årsmelding, regnskap, valg </a:t>
            </a:r>
          </a:p>
          <a:p>
            <a:r>
              <a:rPr lang="nb-NO" dirty="0"/>
              <a:t>Saker som ønskes innmeldes sendes til: Samfunnsviterne.Agder@gmail.com</a:t>
            </a:r>
          </a:p>
          <a:p>
            <a:pPr lvl="1"/>
            <a:r>
              <a:rPr lang="nb-NO" dirty="0"/>
              <a:t>Vi ønsker også innspill til nye medlemmer</a:t>
            </a:r>
          </a:p>
          <a:p>
            <a:pPr lvl="1"/>
            <a:r>
              <a:rPr lang="nb-NO" dirty="0"/>
              <a:t>Ønsker du å melde deg som kandidat,  forslag til kandidat, vennligst send melding til samme e-post adresse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049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6684" y="1099490"/>
            <a:ext cx="7887387" cy="461837"/>
          </a:xfrm>
        </p:spPr>
        <p:txBody>
          <a:bodyPr/>
          <a:lstStyle/>
          <a:p>
            <a:r>
              <a:rPr lang="nb-NO" dirty="0"/>
              <a:t>Konstituering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Valg av dirigent</a:t>
            </a:r>
          </a:p>
          <a:p>
            <a:r>
              <a:rPr lang="nb-NO" sz="2000" dirty="0"/>
              <a:t>Valg av referent</a:t>
            </a:r>
          </a:p>
          <a:p>
            <a:r>
              <a:rPr lang="nb-NO" sz="2000" dirty="0"/>
              <a:t>Valg av to til å underskrive protokollen</a:t>
            </a:r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36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71943" y="87682"/>
            <a:ext cx="7887387" cy="743793"/>
          </a:xfrm>
        </p:spPr>
        <p:txBody>
          <a:bodyPr/>
          <a:lstStyle/>
          <a:p>
            <a:r>
              <a:rPr lang="nb-NO" dirty="0"/>
              <a:t>Årsberetning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  <p:sp>
        <p:nvSpPr>
          <p:cNvPr id="5" name="Plassholder for innhold 2"/>
          <p:cNvSpPr>
            <a:spLocks noGrp="1"/>
          </p:cNvSpPr>
          <p:nvPr>
            <p:ph idx="1"/>
          </p:nvPr>
        </p:nvSpPr>
        <p:spPr>
          <a:xfrm>
            <a:off x="1196765" y="597623"/>
            <a:ext cx="9540193" cy="53271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Årsmøtet i 2019 ble avholdt 14.05.2019.</a:t>
            </a:r>
          </a:p>
          <a:p>
            <a:r>
              <a:rPr lang="nb-NO" sz="1800" dirty="0"/>
              <a:t>Styret har avholdt 7 styremøter i perioden siden forrige årsmøte 04.04.2018. </a:t>
            </a:r>
          </a:p>
          <a:p>
            <a:r>
              <a:rPr lang="nb-NO" sz="1800" dirty="0"/>
              <a:t>Fylkeslagene har ikke ansvar for egen økonomiføring lenger. Det søkes om utgiftsdekning fra sentralt hold. Fylkesstyret brukte 11797,- i 2018. Ekstern foreleser ble dekket sentralt, som var på ca. 30k +. </a:t>
            </a:r>
          </a:p>
          <a:p>
            <a:r>
              <a:rPr lang="nb-NO" sz="1800" dirty="0"/>
              <a:t>For 2019 har vi, inkludert Årsmøtet brukt ca. 14770,- </a:t>
            </a:r>
          </a:p>
          <a:p>
            <a:pPr lvl="1"/>
            <a:endParaRPr lang="nb-NO" sz="1800" dirty="0"/>
          </a:p>
          <a:p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583881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Medlemstall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600" dirty="0"/>
              <a:t>Samfunnsviterne hadde 394 medlemmer i Agder pr. 01.01.2017</a:t>
            </a:r>
          </a:p>
          <a:p>
            <a:r>
              <a:rPr lang="nb-NO" sz="1600" dirty="0"/>
              <a:t> Samfunnsviterne hadde 465 medlemmer i Agder pr. 01.01.2019</a:t>
            </a:r>
            <a:br>
              <a:rPr lang="nb-NO" sz="1600" dirty="0"/>
            </a:br>
            <a:endParaRPr lang="nb-NO" sz="1600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71D0EC-23A7-1B41-9ABF-1B5125E3064A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67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009013" y="353397"/>
            <a:ext cx="6837871" cy="743793"/>
          </a:xfrm>
        </p:spPr>
        <p:txBody>
          <a:bodyPr/>
          <a:lstStyle/>
          <a:p>
            <a:r>
              <a:rPr lang="nb-NO" dirty="0"/>
              <a:t>Medlemmer i Agder per 31. desember 2018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8</a:t>
            </a:fld>
            <a:endParaRPr lang="nb-NO" dirty="0"/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CA608629-461F-4D27-93E1-FD23A75969C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02317" y="1798064"/>
          <a:ext cx="4587367" cy="2996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1063">
                  <a:extLst>
                    <a:ext uri="{9D8B030D-6E8A-4147-A177-3AD203B41FA5}">
                      <a16:colId xmlns:a16="http://schemas.microsoft.com/office/drawing/2014/main" val="1578644621"/>
                    </a:ext>
                  </a:extLst>
                </a:gridCol>
                <a:gridCol w="1546304">
                  <a:extLst>
                    <a:ext uri="{9D8B030D-6E8A-4147-A177-3AD203B41FA5}">
                      <a16:colId xmlns:a16="http://schemas.microsoft.com/office/drawing/2014/main" val="360299412"/>
                    </a:ext>
                  </a:extLst>
                </a:gridCol>
              </a:tblGrid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Medlemskapstype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8172996"/>
                  </a:ext>
                </a:extLst>
              </a:tr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Medlem ordinært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5305021"/>
                  </a:ext>
                </a:extLst>
              </a:tr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5012390"/>
                  </a:ext>
                </a:extLst>
              </a:tr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Arbeidsledig/permisjon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8795651"/>
                  </a:ext>
                </a:extLst>
              </a:tr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Pensjonist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1892587"/>
                  </a:ext>
                </a:extLst>
              </a:tr>
              <a:tr h="49946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4895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1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hvilken sektor jobber medlemmene?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F2A7AE3A-B4F1-4415-AE3C-333381EBD701}" type="slidenum">
              <a:rPr lang="nb-NO" smtClean="0"/>
              <a:pPr/>
              <a:t>9</a:t>
            </a:fld>
            <a:endParaRPr lang="nb-NO" dirty="0"/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id="{60A1CA83-49E6-4ECF-A84A-642E9E6ACF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92618" y="1175656"/>
          <a:ext cx="7753190" cy="4748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9653">
                  <a:extLst>
                    <a:ext uri="{9D8B030D-6E8A-4147-A177-3AD203B41FA5}">
                      <a16:colId xmlns:a16="http://schemas.microsoft.com/office/drawing/2014/main" val="3817340515"/>
                    </a:ext>
                  </a:extLst>
                </a:gridCol>
                <a:gridCol w="1401179">
                  <a:extLst>
                    <a:ext uri="{9D8B030D-6E8A-4147-A177-3AD203B41FA5}">
                      <a16:colId xmlns:a16="http://schemas.microsoft.com/office/drawing/2014/main" val="358115314"/>
                    </a:ext>
                  </a:extLst>
                </a:gridCol>
                <a:gridCol w="1401179">
                  <a:extLst>
                    <a:ext uri="{9D8B030D-6E8A-4147-A177-3AD203B41FA5}">
                      <a16:colId xmlns:a16="http://schemas.microsoft.com/office/drawing/2014/main" val="1764021653"/>
                    </a:ext>
                  </a:extLst>
                </a:gridCol>
                <a:gridCol w="1401179">
                  <a:extLst>
                    <a:ext uri="{9D8B030D-6E8A-4147-A177-3AD203B41FA5}">
                      <a16:colId xmlns:a16="http://schemas.microsoft.com/office/drawing/2014/main" val="622773083"/>
                    </a:ext>
                  </a:extLst>
                </a:gridCol>
              </a:tblGrid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Tariffsektor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Kvinner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4367118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338840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 Trad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9523279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4480155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Spekter Helse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119568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53007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Ikke sysselsatte/ikke oppgitt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2607808"/>
                  </a:ext>
                </a:extLst>
              </a:tr>
              <a:tr h="593592">
                <a:tc>
                  <a:txBody>
                    <a:bodyPr/>
                    <a:lstStyle/>
                    <a:p>
                      <a:pPr algn="l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1020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10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31">
      <a:dk1>
        <a:sysClr val="windowText" lastClr="000000"/>
      </a:dk1>
      <a:lt1>
        <a:sysClr val="window" lastClr="FFFFFF"/>
      </a:lt1>
      <a:dk2>
        <a:srgbClr val="3F1F71"/>
      </a:dk2>
      <a:lt2>
        <a:srgbClr val="E73130"/>
      </a:lt2>
      <a:accent1>
        <a:srgbClr val="941D80"/>
      </a:accent1>
      <a:accent2>
        <a:srgbClr val="F7A712"/>
      </a:accent2>
      <a:accent3>
        <a:srgbClr val="E73130"/>
      </a:accent3>
      <a:accent4>
        <a:srgbClr val="67C0B3"/>
      </a:accent4>
      <a:accent5>
        <a:srgbClr val="00577D"/>
      </a:accent5>
      <a:accent6>
        <a:srgbClr val="92D5F6"/>
      </a:accent6>
      <a:hlink>
        <a:srgbClr val="9B9D9A"/>
      </a:hlink>
      <a:folHlink>
        <a:srgbClr val="FFF265"/>
      </a:folHlink>
    </a:clrScheme>
    <a:fontScheme name="Egendefinert 16">
      <a:majorFont>
        <a:latin typeface="Arial Narrow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2" id="{D52D432A-63C5-4EE3-80DC-684A971C4E52}" vid="{6A5C2257-A895-4732-A963-EB5EAC89FE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3788</TotalTime>
  <Words>1209</Words>
  <Application>Microsoft Office PowerPoint</Application>
  <PresentationFormat>Widescreen</PresentationFormat>
  <Paragraphs>324</Paragraphs>
  <Slides>26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1" baseType="lpstr">
      <vt:lpstr>Arial</vt:lpstr>
      <vt:lpstr>Arial Narrow</vt:lpstr>
      <vt:lpstr>Calibri</vt:lpstr>
      <vt:lpstr>Georgia</vt:lpstr>
      <vt:lpstr>Office-tema</vt:lpstr>
      <vt:lpstr>Samfunnsviterne - Årsmøte 2019 Søgne</vt:lpstr>
      <vt:lpstr>Vedtekter for Samfunnsviterne</vt:lpstr>
      <vt:lpstr>Årsmøtet</vt:lpstr>
      <vt:lpstr>Innkalling</vt:lpstr>
      <vt:lpstr>Konstituering</vt:lpstr>
      <vt:lpstr>Årsberetning</vt:lpstr>
      <vt:lpstr>Medlemstall</vt:lpstr>
      <vt:lpstr>Medlemmer i Agder per 31. desember 2018</vt:lpstr>
      <vt:lpstr>I hvilken sektor jobber medlemmene?</vt:lpstr>
      <vt:lpstr>Hvor jobber medlemmene?</vt:lpstr>
      <vt:lpstr>Hvor bor medlemmene?</vt:lpstr>
      <vt:lpstr>Vanligste stillinger</vt:lpstr>
      <vt:lpstr>2018-19</vt:lpstr>
      <vt:lpstr>PowerPoint-presentasjon</vt:lpstr>
      <vt:lpstr>Valg</vt:lpstr>
      <vt:lpstr>Fylkesstyret Agder</vt:lpstr>
      <vt:lpstr>Valg</vt:lpstr>
      <vt:lpstr>Årsmøte slutt</vt:lpstr>
      <vt:lpstr>Samfunnsviterne – hvem er vi? </vt:lpstr>
      <vt:lpstr>Fagforening i vekst – utfordring?</vt:lpstr>
      <vt:lpstr>Utfordring</vt:lpstr>
      <vt:lpstr>Utfordring</vt:lpstr>
      <vt:lpstr>PowerPoint-presentasjon</vt:lpstr>
      <vt:lpstr>14 fagkategorier</vt:lpstr>
      <vt:lpstr>Hvor jobber samfunnsvitere og humanister?</vt:lpstr>
      <vt:lpstr>Takk og vel hjem!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Aardal Jo Vegard</dc:creator>
  <cp:lastModifiedBy>Arnstein Lona</cp:lastModifiedBy>
  <cp:revision>91</cp:revision>
  <cp:lastPrinted>2018-04-04T13:07:56Z</cp:lastPrinted>
  <dcterms:created xsi:type="dcterms:W3CDTF">2016-09-20T13:32:56Z</dcterms:created>
  <dcterms:modified xsi:type="dcterms:W3CDTF">2019-08-27T19:35:06Z</dcterms:modified>
</cp:coreProperties>
</file>